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notesSlides/notesSlide12.xml" ContentType="application/vnd.openxmlformats-officedocument.presentationml.notesSlide+xml"/>
  <Override PartName="/ppt/notesSlides/_rels/notesSlide12.xml.rels" ContentType="application/vnd.openxmlformats-package.relationships+xml"/>
  <Override PartName="/ppt/notesSlides/_rels/notesSlide2.xml.rels" ContentType="application/vnd.openxmlformats-package.relationships+xml"/>
  <Override PartName="/ppt/notesSlides/_rels/notesSlide8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32.jpeg" ContentType="image/jpeg"/>
  <Override PartName="/ppt/media/image31.jpeg" ContentType="image/jpeg"/>
  <Override PartName="/ppt/media/image30.jpeg" ContentType="image/jpeg"/>
  <Override PartName="/ppt/media/image7.wmf" ContentType="image/x-wmf"/>
  <Override PartName="/ppt/media/image3.wmf" ContentType="image/x-wmf"/>
  <Override PartName="/ppt/media/image6.png" ContentType="image/png"/>
  <Override PartName="/ppt/media/image4.png" ContentType="image/png"/>
  <Override PartName="/ppt/media/image5.png" ContentType="image/png"/>
  <Override PartName="/ppt/media/image1.png" ContentType="image/png"/>
  <Override PartName="/ppt/media/image2.png" ContentType="image/png"/>
  <Override PartName="/ppt/media/image8.png" ContentType="image/png"/>
  <Override PartName="/ppt/media/image9.png" ContentType="image/png"/>
  <Override PartName="/ppt/media/image29.tif" ContentType="image/tiff"/>
  <Override PartName="/ppt/media/image22.wmf" ContentType="image/x-wmf"/>
  <Override PartName="/ppt/media/image19.wmf" ContentType="image/x-wmf"/>
  <Override PartName="/ppt/media/image11.wmf" ContentType="image/x-wmf"/>
  <Override PartName="/ppt/media/image15.wmf" ContentType="image/x-wmf"/>
  <Override PartName="/ppt/media/image2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23.png" ContentType="image/png"/>
  <Override PartName="/ppt/media/image21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4.png" ContentType="image/png"/>
  <Override PartName="/ppt/slideMasters/_rels/slideMaster10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9.xml" ContentType="application/vnd.openxmlformats-officedocument.theme+xml"/>
  <Override PartName="/ppt/theme/theme11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7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s/_rels/slide29.xml.rels" ContentType="application/vnd.openxmlformats-package.relationships+xml"/>
  <Override PartName="/ppt/slides/_rels/slide28.xml.rels" ContentType="application/vnd.openxmlformats-package.relationships+xml"/>
  <Override PartName="/ppt/slides/_rels/slide27.xml.rels" ContentType="application/vnd.openxmlformats-package.relationships+xml"/>
  <Override PartName="/ppt/slides/_rels/slide26.xml.rels" ContentType="application/vnd.openxmlformats-package.relationships+xml"/>
  <Override PartName="/ppt/slides/_rels/slide31.xml.rels" ContentType="application/vnd.openxmlformats-package.relationships+xml"/>
  <Override PartName="/ppt/slides/_rels/slide25.xml.rels" ContentType="application/vnd.openxmlformats-package.relationships+xml"/>
  <Override PartName="/ppt/slides/_rels/slide30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_rels/slideLayout119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slideLayout99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notesMaster" Target="notesMasters/notesMaster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37" Type="http://schemas.openxmlformats.org/officeDocument/2006/relationships/slide" Target="slides/slide25.xml"/><Relationship Id="rId38" Type="http://schemas.openxmlformats.org/officeDocument/2006/relationships/slide" Target="slides/slide26.xml"/><Relationship Id="rId39" Type="http://schemas.openxmlformats.org/officeDocument/2006/relationships/slide" Target="slides/slide27.xml"/><Relationship Id="rId40" Type="http://schemas.openxmlformats.org/officeDocument/2006/relationships/slide" Target="slides/slide28.xml"/><Relationship Id="rId41" Type="http://schemas.openxmlformats.org/officeDocument/2006/relationships/slide" Target="slides/slide29.xml"/><Relationship Id="rId42" Type="http://schemas.openxmlformats.org/officeDocument/2006/relationships/slide" Target="slides/slide30.xml"/><Relationship Id="rId43" Type="http://schemas.openxmlformats.org/officeDocument/2006/relationships/slide" Target="slides/slide3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1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a1f24"/>
                </a:solidFill>
                <a:latin typeface="Arial"/>
              </a:rPr>
              <a:t>Click to move the slide</a:t>
            </a: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58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8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58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58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58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08AFEDEF-0C0D-4C49-B633-F35BC5679F7E}" type="slidenum">
              <a:rPr b="0" lang="en-US" sz="1400" spc="-1" strike="noStrike">
                <a:latin typeface="Times New Roman"/>
              </a:rPr>
              <a:t>1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6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latin typeface="Arial"/>
            </a:endParaRPr>
          </a:p>
        </p:txBody>
      </p:sp>
      <p:sp>
        <p:nvSpPr>
          <p:cNvPr id="69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5C95976-B846-4B4E-BD5B-BB0278570E6E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68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This is a stylized agenda slide for your presentation.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To delete a box, if there are too many boxes, click the edge of the box, ensure the entire box is highlighted, then DELETE.  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To update the numbers and text, click inside the circle for the numbers or in the box for the text, revise the text.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8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B21D102-38C5-41A4-9136-DD99D6429382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69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Trebuchet MS"/>
                <a:ea typeface="MS PGothic"/>
              </a:rPr>
              <a:t>Quick overview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9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A87B873-9A48-44A7-982A-B26AF3DED2AF}" type="slidenum">
              <a:rPr b="0" lang="en-US" sz="1200" spc="-1" strike="noStrike">
                <a:solidFill>
                  <a:srgbClr val="000000"/>
                </a:solidFill>
                <a:latin typeface="Trebuchet MS"/>
                <a:ea typeface="MS PGothic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7907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00120" y="3243240"/>
            <a:ext cx="7907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385848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484" name="PlaceHolder 3"/>
          <p:cNvSpPr>
            <a:spLocks noGrp="1"/>
          </p:cNvSpPr>
          <p:nvPr>
            <p:ph type="body"/>
          </p:nvPr>
        </p:nvSpPr>
        <p:spPr>
          <a:xfrm>
            <a:off x="4651920" y="2765520"/>
            <a:ext cx="385848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subTitle"/>
          </p:nvPr>
        </p:nvSpPr>
        <p:spPr>
          <a:xfrm>
            <a:off x="585000" y="833760"/>
            <a:ext cx="7931520" cy="815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488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489" name="PlaceHolder 3"/>
          <p:cNvSpPr>
            <a:spLocks noGrp="1"/>
          </p:cNvSpPr>
          <p:nvPr>
            <p:ph type="body"/>
          </p:nvPr>
        </p:nvSpPr>
        <p:spPr>
          <a:xfrm>
            <a:off x="4651920" y="2765520"/>
            <a:ext cx="385848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490" name="PlaceHolder 4"/>
          <p:cNvSpPr>
            <a:spLocks noGrp="1"/>
          </p:cNvSpPr>
          <p:nvPr>
            <p:ph type="body"/>
          </p:nvPr>
        </p:nvSpPr>
        <p:spPr>
          <a:xfrm>
            <a:off x="600120" y="324324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492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385848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493" name="PlaceHolder 3"/>
          <p:cNvSpPr>
            <a:spLocks noGrp="1"/>
          </p:cNvSpPr>
          <p:nvPr>
            <p:ph type="body"/>
          </p:nvPr>
        </p:nvSpPr>
        <p:spPr>
          <a:xfrm>
            <a:off x="46519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494" name="PlaceHolder 4"/>
          <p:cNvSpPr>
            <a:spLocks noGrp="1"/>
          </p:cNvSpPr>
          <p:nvPr>
            <p:ph type="body"/>
          </p:nvPr>
        </p:nvSpPr>
        <p:spPr>
          <a:xfrm>
            <a:off x="4651920" y="324324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496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497" name="PlaceHolder 3"/>
          <p:cNvSpPr>
            <a:spLocks noGrp="1"/>
          </p:cNvSpPr>
          <p:nvPr>
            <p:ph type="body"/>
          </p:nvPr>
        </p:nvSpPr>
        <p:spPr>
          <a:xfrm>
            <a:off x="46519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498" name="PlaceHolder 4"/>
          <p:cNvSpPr>
            <a:spLocks noGrp="1"/>
          </p:cNvSpPr>
          <p:nvPr>
            <p:ph type="body"/>
          </p:nvPr>
        </p:nvSpPr>
        <p:spPr>
          <a:xfrm>
            <a:off x="600120" y="3243240"/>
            <a:ext cx="7907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500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7907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501" name="PlaceHolder 3"/>
          <p:cNvSpPr>
            <a:spLocks noGrp="1"/>
          </p:cNvSpPr>
          <p:nvPr>
            <p:ph type="body"/>
          </p:nvPr>
        </p:nvSpPr>
        <p:spPr>
          <a:xfrm>
            <a:off x="600120" y="3243240"/>
            <a:ext cx="7907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503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504" name="PlaceHolder 3"/>
          <p:cNvSpPr>
            <a:spLocks noGrp="1"/>
          </p:cNvSpPr>
          <p:nvPr>
            <p:ph type="body"/>
          </p:nvPr>
        </p:nvSpPr>
        <p:spPr>
          <a:xfrm>
            <a:off x="46519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505" name="PlaceHolder 4"/>
          <p:cNvSpPr>
            <a:spLocks noGrp="1"/>
          </p:cNvSpPr>
          <p:nvPr>
            <p:ph type="body"/>
          </p:nvPr>
        </p:nvSpPr>
        <p:spPr>
          <a:xfrm>
            <a:off x="600120" y="324324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506" name="PlaceHolder 5"/>
          <p:cNvSpPr>
            <a:spLocks noGrp="1"/>
          </p:cNvSpPr>
          <p:nvPr>
            <p:ph type="body"/>
          </p:nvPr>
        </p:nvSpPr>
        <p:spPr>
          <a:xfrm>
            <a:off x="4651920" y="324324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508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509" name="PlaceHolder 3"/>
          <p:cNvSpPr>
            <a:spLocks noGrp="1"/>
          </p:cNvSpPr>
          <p:nvPr>
            <p:ph type="body"/>
          </p:nvPr>
        </p:nvSpPr>
        <p:spPr>
          <a:xfrm>
            <a:off x="3273840" y="276552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510" name="PlaceHolder 4"/>
          <p:cNvSpPr>
            <a:spLocks noGrp="1"/>
          </p:cNvSpPr>
          <p:nvPr>
            <p:ph type="body"/>
          </p:nvPr>
        </p:nvSpPr>
        <p:spPr>
          <a:xfrm>
            <a:off x="5947200" y="276552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511" name="PlaceHolder 5"/>
          <p:cNvSpPr>
            <a:spLocks noGrp="1"/>
          </p:cNvSpPr>
          <p:nvPr>
            <p:ph type="body"/>
          </p:nvPr>
        </p:nvSpPr>
        <p:spPr>
          <a:xfrm>
            <a:off x="600120" y="324324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512" name="PlaceHolder 6"/>
          <p:cNvSpPr>
            <a:spLocks noGrp="1"/>
          </p:cNvSpPr>
          <p:nvPr>
            <p:ph type="body"/>
          </p:nvPr>
        </p:nvSpPr>
        <p:spPr>
          <a:xfrm>
            <a:off x="3273840" y="324324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513" name="PlaceHolder 7"/>
          <p:cNvSpPr>
            <a:spLocks noGrp="1"/>
          </p:cNvSpPr>
          <p:nvPr>
            <p:ph type="body"/>
          </p:nvPr>
        </p:nvSpPr>
        <p:spPr>
          <a:xfrm>
            <a:off x="5947200" y="324324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519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0120" y="324324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body"/>
          </p:nvPr>
        </p:nvSpPr>
        <p:spPr>
          <a:xfrm>
            <a:off x="4651920" y="324324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544" name="PlaceHolder 2"/>
          <p:cNvSpPr>
            <a:spLocks noGrp="1"/>
          </p:cNvSpPr>
          <p:nvPr>
            <p:ph type="subTitle"/>
          </p:nvPr>
        </p:nvSpPr>
        <p:spPr>
          <a:xfrm>
            <a:off x="600120" y="2765520"/>
            <a:ext cx="7907040" cy="914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546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7907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548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385848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549" name="PlaceHolder 3"/>
          <p:cNvSpPr>
            <a:spLocks noGrp="1"/>
          </p:cNvSpPr>
          <p:nvPr>
            <p:ph type="body"/>
          </p:nvPr>
        </p:nvSpPr>
        <p:spPr>
          <a:xfrm>
            <a:off x="4651920" y="2765520"/>
            <a:ext cx="385848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PlaceHolder 1"/>
          <p:cNvSpPr>
            <a:spLocks noGrp="1"/>
          </p:cNvSpPr>
          <p:nvPr>
            <p:ph type="subTitle"/>
          </p:nvPr>
        </p:nvSpPr>
        <p:spPr>
          <a:xfrm>
            <a:off x="585000" y="833760"/>
            <a:ext cx="7931520" cy="815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553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554" name="PlaceHolder 3"/>
          <p:cNvSpPr>
            <a:spLocks noGrp="1"/>
          </p:cNvSpPr>
          <p:nvPr>
            <p:ph type="body"/>
          </p:nvPr>
        </p:nvSpPr>
        <p:spPr>
          <a:xfrm>
            <a:off x="4651920" y="2765520"/>
            <a:ext cx="385848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555" name="PlaceHolder 4"/>
          <p:cNvSpPr>
            <a:spLocks noGrp="1"/>
          </p:cNvSpPr>
          <p:nvPr>
            <p:ph type="body"/>
          </p:nvPr>
        </p:nvSpPr>
        <p:spPr>
          <a:xfrm>
            <a:off x="600120" y="324324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557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385848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558" name="PlaceHolder 3"/>
          <p:cNvSpPr>
            <a:spLocks noGrp="1"/>
          </p:cNvSpPr>
          <p:nvPr>
            <p:ph type="body"/>
          </p:nvPr>
        </p:nvSpPr>
        <p:spPr>
          <a:xfrm>
            <a:off x="46519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559" name="PlaceHolder 4"/>
          <p:cNvSpPr>
            <a:spLocks noGrp="1"/>
          </p:cNvSpPr>
          <p:nvPr>
            <p:ph type="body"/>
          </p:nvPr>
        </p:nvSpPr>
        <p:spPr>
          <a:xfrm>
            <a:off x="4651920" y="324324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561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562" name="PlaceHolder 3"/>
          <p:cNvSpPr>
            <a:spLocks noGrp="1"/>
          </p:cNvSpPr>
          <p:nvPr>
            <p:ph type="body"/>
          </p:nvPr>
        </p:nvSpPr>
        <p:spPr>
          <a:xfrm>
            <a:off x="46519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563" name="PlaceHolder 4"/>
          <p:cNvSpPr>
            <a:spLocks noGrp="1"/>
          </p:cNvSpPr>
          <p:nvPr>
            <p:ph type="body"/>
          </p:nvPr>
        </p:nvSpPr>
        <p:spPr>
          <a:xfrm>
            <a:off x="600120" y="3243240"/>
            <a:ext cx="7907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565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7907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566" name="PlaceHolder 3"/>
          <p:cNvSpPr>
            <a:spLocks noGrp="1"/>
          </p:cNvSpPr>
          <p:nvPr>
            <p:ph type="body"/>
          </p:nvPr>
        </p:nvSpPr>
        <p:spPr>
          <a:xfrm>
            <a:off x="600120" y="3243240"/>
            <a:ext cx="7907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568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569" name="PlaceHolder 3"/>
          <p:cNvSpPr>
            <a:spLocks noGrp="1"/>
          </p:cNvSpPr>
          <p:nvPr>
            <p:ph type="body"/>
          </p:nvPr>
        </p:nvSpPr>
        <p:spPr>
          <a:xfrm>
            <a:off x="46519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570" name="PlaceHolder 4"/>
          <p:cNvSpPr>
            <a:spLocks noGrp="1"/>
          </p:cNvSpPr>
          <p:nvPr>
            <p:ph type="body"/>
          </p:nvPr>
        </p:nvSpPr>
        <p:spPr>
          <a:xfrm>
            <a:off x="600120" y="324324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571" name="PlaceHolder 5"/>
          <p:cNvSpPr>
            <a:spLocks noGrp="1"/>
          </p:cNvSpPr>
          <p:nvPr>
            <p:ph type="body"/>
          </p:nvPr>
        </p:nvSpPr>
        <p:spPr>
          <a:xfrm>
            <a:off x="4651920" y="324324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3273840" y="276552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947200" y="276552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body"/>
          </p:nvPr>
        </p:nvSpPr>
        <p:spPr>
          <a:xfrm>
            <a:off x="600120" y="324324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59" name="PlaceHolder 6"/>
          <p:cNvSpPr>
            <a:spLocks noGrp="1"/>
          </p:cNvSpPr>
          <p:nvPr>
            <p:ph type="body"/>
          </p:nvPr>
        </p:nvSpPr>
        <p:spPr>
          <a:xfrm>
            <a:off x="3273840" y="324324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60" name="PlaceHolder 7"/>
          <p:cNvSpPr>
            <a:spLocks noGrp="1"/>
          </p:cNvSpPr>
          <p:nvPr>
            <p:ph type="body"/>
          </p:nvPr>
        </p:nvSpPr>
        <p:spPr>
          <a:xfrm>
            <a:off x="5947200" y="324324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573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574" name="PlaceHolder 3"/>
          <p:cNvSpPr>
            <a:spLocks noGrp="1"/>
          </p:cNvSpPr>
          <p:nvPr>
            <p:ph type="body"/>
          </p:nvPr>
        </p:nvSpPr>
        <p:spPr>
          <a:xfrm>
            <a:off x="3273840" y="276552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575" name="PlaceHolder 4"/>
          <p:cNvSpPr>
            <a:spLocks noGrp="1"/>
          </p:cNvSpPr>
          <p:nvPr>
            <p:ph type="body"/>
          </p:nvPr>
        </p:nvSpPr>
        <p:spPr>
          <a:xfrm>
            <a:off x="5947200" y="276552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576" name="PlaceHolder 5"/>
          <p:cNvSpPr>
            <a:spLocks noGrp="1"/>
          </p:cNvSpPr>
          <p:nvPr>
            <p:ph type="body"/>
          </p:nvPr>
        </p:nvSpPr>
        <p:spPr>
          <a:xfrm>
            <a:off x="600120" y="324324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577" name="PlaceHolder 6"/>
          <p:cNvSpPr>
            <a:spLocks noGrp="1"/>
          </p:cNvSpPr>
          <p:nvPr>
            <p:ph type="body"/>
          </p:nvPr>
        </p:nvSpPr>
        <p:spPr>
          <a:xfrm>
            <a:off x="3273840" y="324324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578" name="PlaceHolder 7"/>
          <p:cNvSpPr>
            <a:spLocks noGrp="1"/>
          </p:cNvSpPr>
          <p:nvPr>
            <p:ph type="body"/>
          </p:nvPr>
        </p:nvSpPr>
        <p:spPr>
          <a:xfrm>
            <a:off x="5947200" y="324324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subTitle"/>
          </p:nvPr>
        </p:nvSpPr>
        <p:spPr>
          <a:xfrm>
            <a:off x="600120" y="2765520"/>
            <a:ext cx="7907040" cy="914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7907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385848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51920" y="2765520"/>
            <a:ext cx="385848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subTitle"/>
          </p:nvPr>
        </p:nvSpPr>
        <p:spPr>
          <a:xfrm>
            <a:off x="585000" y="833760"/>
            <a:ext cx="7931520" cy="815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51920" y="2765520"/>
            <a:ext cx="385848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600120" y="324324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subTitle"/>
          </p:nvPr>
        </p:nvSpPr>
        <p:spPr>
          <a:xfrm>
            <a:off x="600120" y="2765520"/>
            <a:ext cx="7907040" cy="914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385848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519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651920" y="324324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519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600120" y="3243240"/>
            <a:ext cx="7907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7907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00120" y="3243240"/>
            <a:ext cx="7907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519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00120" y="324324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 type="body"/>
          </p:nvPr>
        </p:nvSpPr>
        <p:spPr>
          <a:xfrm>
            <a:off x="4651920" y="324324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3273840" y="276552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947200" y="276552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00120" y="324324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107" name="PlaceHolder 6"/>
          <p:cNvSpPr>
            <a:spLocks noGrp="1"/>
          </p:cNvSpPr>
          <p:nvPr>
            <p:ph type="body"/>
          </p:nvPr>
        </p:nvSpPr>
        <p:spPr>
          <a:xfrm>
            <a:off x="3273840" y="324324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108" name="PlaceHolder 7"/>
          <p:cNvSpPr>
            <a:spLocks noGrp="1"/>
          </p:cNvSpPr>
          <p:nvPr>
            <p:ph type="body"/>
          </p:nvPr>
        </p:nvSpPr>
        <p:spPr>
          <a:xfrm>
            <a:off x="5947200" y="324324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subTitle"/>
          </p:nvPr>
        </p:nvSpPr>
        <p:spPr>
          <a:xfrm>
            <a:off x="600120" y="2765520"/>
            <a:ext cx="7907040" cy="914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7907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385848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51920" y="2765520"/>
            <a:ext cx="385848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7907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subTitle"/>
          </p:nvPr>
        </p:nvSpPr>
        <p:spPr>
          <a:xfrm>
            <a:off x="585000" y="833760"/>
            <a:ext cx="7931520" cy="815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51920" y="2765520"/>
            <a:ext cx="385848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600120" y="324324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385848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6519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4651920" y="324324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6519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600120" y="3243240"/>
            <a:ext cx="7907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7907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600120" y="3243240"/>
            <a:ext cx="7907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6519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600120" y="324324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 type="body"/>
          </p:nvPr>
        </p:nvSpPr>
        <p:spPr>
          <a:xfrm>
            <a:off x="4651920" y="324324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3273840" y="276552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5947200" y="276552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 type="body"/>
          </p:nvPr>
        </p:nvSpPr>
        <p:spPr>
          <a:xfrm>
            <a:off x="600120" y="324324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172" name="PlaceHolder 6"/>
          <p:cNvSpPr>
            <a:spLocks noGrp="1"/>
          </p:cNvSpPr>
          <p:nvPr>
            <p:ph type="body"/>
          </p:nvPr>
        </p:nvSpPr>
        <p:spPr>
          <a:xfrm>
            <a:off x="3273840" y="324324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173" name="PlaceHolder 7"/>
          <p:cNvSpPr>
            <a:spLocks noGrp="1"/>
          </p:cNvSpPr>
          <p:nvPr>
            <p:ph type="body"/>
          </p:nvPr>
        </p:nvSpPr>
        <p:spPr>
          <a:xfrm>
            <a:off x="5947200" y="324324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subTitle"/>
          </p:nvPr>
        </p:nvSpPr>
        <p:spPr>
          <a:xfrm>
            <a:off x="600120" y="2765520"/>
            <a:ext cx="7907040" cy="914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7907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385848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51920" y="2765520"/>
            <a:ext cx="385848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385848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651920" y="2765520"/>
            <a:ext cx="385848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subTitle"/>
          </p:nvPr>
        </p:nvSpPr>
        <p:spPr>
          <a:xfrm>
            <a:off x="585000" y="833760"/>
            <a:ext cx="7931520" cy="815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651920" y="2765520"/>
            <a:ext cx="385848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600120" y="324324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385848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46519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4651920" y="324324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46519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600120" y="3243240"/>
            <a:ext cx="7907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7907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600120" y="3243240"/>
            <a:ext cx="7907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46519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600120" y="324324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214" name="PlaceHolder 5"/>
          <p:cNvSpPr>
            <a:spLocks noGrp="1"/>
          </p:cNvSpPr>
          <p:nvPr>
            <p:ph type="body"/>
          </p:nvPr>
        </p:nvSpPr>
        <p:spPr>
          <a:xfrm>
            <a:off x="4651920" y="324324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3273840" y="276552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5947200" y="276552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219" name="PlaceHolder 5"/>
          <p:cNvSpPr>
            <a:spLocks noGrp="1"/>
          </p:cNvSpPr>
          <p:nvPr>
            <p:ph type="body"/>
          </p:nvPr>
        </p:nvSpPr>
        <p:spPr>
          <a:xfrm>
            <a:off x="600120" y="324324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220" name="PlaceHolder 6"/>
          <p:cNvSpPr>
            <a:spLocks noGrp="1"/>
          </p:cNvSpPr>
          <p:nvPr>
            <p:ph type="body"/>
          </p:nvPr>
        </p:nvSpPr>
        <p:spPr>
          <a:xfrm>
            <a:off x="3273840" y="324324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221" name="PlaceHolder 7"/>
          <p:cNvSpPr>
            <a:spLocks noGrp="1"/>
          </p:cNvSpPr>
          <p:nvPr>
            <p:ph type="body"/>
          </p:nvPr>
        </p:nvSpPr>
        <p:spPr>
          <a:xfrm>
            <a:off x="5947200" y="324324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subTitle"/>
          </p:nvPr>
        </p:nvSpPr>
        <p:spPr>
          <a:xfrm>
            <a:off x="600120" y="2765520"/>
            <a:ext cx="7907040" cy="914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7907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385848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4651920" y="2765520"/>
            <a:ext cx="385848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subTitle"/>
          </p:nvPr>
        </p:nvSpPr>
        <p:spPr>
          <a:xfrm>
            <a:off x="585000" y="833760"/>
            <a:ext cx="7931520" cy="815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4651920" y="2765520"/>
            <a:ext cx="385848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 type="body"/>
          </p:nvPr>
        </p:nvSpPr>
        <p:spPr>
          <a:xfrm>
            <a:off x="600120" y="324324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385848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46519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4651920" y="324324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46519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600120" y="3243240"/>
            <a:ext cx="7907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7907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600120" y="3243240"/>
            <a:ext cx="7907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body"/>
          </p:nvPr>
        </p:nvSpPr>
        <p:spPr>
          <a:xfrm>
            <a:off x="46519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 type="body"/>
          </p:nvPr>
        </p:nvSpPr>
        <p:spPr>
          <a:xfrm>
            <a:off x="600120" y="324324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279" name="PlaceHolder 5"/>
          <p:cNvSpPr>
            <a:spLocks noGrp="1"/>
          </p:cNvSpPr>
          <p:nvPr>
            <p:ph type="body"/>
          </p:nvPr>
        </p:nvSpPr>
        <p:spPr>
          <a:xfrm>
            <a:off x="4651920" y="324324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subTitle"/>
          </p:nvPr>
        </p:nvSpPr>
        <p:spPr>
          <a:xfrm>
            <a:off x="585000" y="833760"/>
            <a:ext cx="7931520" cy="815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3273840" y="276552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body"/>
          </p:nvPr>
        </p:nvSpPr>
        <p:spPr>
          <a:xfrm>
            <a:off x="5947200" y="276552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 type="body"/>
          </p:nvPr>
        </p:nvSpPr>
        <p:spPr>
          <a:xfrm>
            <a:off x="600120" y="324324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285" name="PlaceHolder 6"/>
          <p:cNvSpPr>
            <a:spLocks noGrp="1"/>
          </p:cNvSpPr>
          <p:nvPr>
            <p:ph type="body"/>
          </p:nvPr>
        </p:nvSpPr>
        <p:spPr>
          <a:xfrm>
            <a:off x="3273840" y="324324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286" name="PlaceHolder 7"/>
          <p:cNvSpPr>
            <a:spLocks noGrp="1"/>
          </p:cNvSpPr>
          <p:nvPr>
            <p:ph type="body"/>
          </p:nvPr>
        </p:nvSpPr>
        <p:spPr>
          <a:xfrm>
            <a:off x="5947200" y="324324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subTitle"/>
          </p:nvPr>
        </p:nvSpPr>
        <p:spPr>
          <a:xfrm>
            <a:off x="600120" y="2765520"/>
            <a:ext cx="7907040" cy="914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7907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385848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4651920" y="2765520"/>
            <a:ext cx="385848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subTitle"/>
          </p:nvPr>
        </p:nvSpPr>
        <p:spPr>
          <a:xfrm>
            <a:off x="585000" y="833760"/>
            <a:ext cx="7931520" cy="815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 type="body"/>
          </p:nvPr>
        </p:nvSpPr>
        <p:spPr>
          <a:xfrm>
            <a:off x="4651920" y="2765520"/>
            <a:ext cx="385848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12" name="PlaceHolder 4"/>
          <p:cNvSpPr>
            <a:spLocks noGrp="1"/>
          </p:cNvSpPr>
          <p:nvPr>
            <p:ph type="body"/>
          </p:nvPr>
        </p:nvSpPr>
        <p:spPr>
          <a:xfrm>
            <a:off x="600120" y="324324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385848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 type="body"/>
          </p:nvPr>
        </p:nvSpPr>
        <p:spPr>
          <a:xfrm>
            <a:off x="46519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 type="body"/>
          </p:nvPr>
        </p:nvSpPr>
        <p:spPr>
          <a:xfrm>
            <a:off x="4651920" y="324324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 type="body"/>
          </p:nvPr>
        </p:nvSpPr>
        <p:spPr>
          <a:xfrm>
            <a:off x="46519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20" name="PlaceHolder 4"/>
          <p:cNvSpPr>
            <a:spLocks noGrp="1"/>
          </p:cNvSpPr>
          <p:nvPr>
            <p:ph type="body"/>
          </p:nvPr>
        </p:nvSpPr>
        <p:spPr>
          <a:xfrm>
            <a:off x="600120" y="3243240"/>
            <a:ext cx="7907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51920" y="2765520"/>
            <a:ext cx="385848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0120" y="324324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7907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 type="body"/>
          </p:nvPr>
        </p:nvSpPr>
        <p:spPr>
          <a:xfrm>
            <a:off x="600120" y="3243240"/>
            <a:ext cx="7907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 type="body"/>
          </p:nvPr>
        </p:nvSpPr>
        <p:spPr>
          <a:xfrm>
            <a:off x="46519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27" name="PlaceHolder 4"/>
          <p:cNvSpPr>
            <a:spLocks noGrp="1"/>
          </p:cNvSpPr>
          <p:nvPr>
            <p:ph type="body"/>
          </p:nvPr>
        </p:nvSpPr>
        <p:spPr>
          <a:xfrm>
            <a:off x="600120" y="324324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28" name="PlaceHolder 5"/>
          <p:cNvSpPr>
            <a:spLocks noGrp="1"/>
          </p:cNvSpPr>
          <p:nvPr>
            <p:ph type="body"/>
          </p:nvPr>
        </p:nvSpPr>
        <p:spPr>
          <a:xfrm>
            <a:off x="4651920" y="324324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 type="body"/>
          </p:nvPr>
        </p:nvSpPr>
        <p:spPr>
          <a:xfrm>
            <a:off x="3273840" y="276552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32" name="PlaceHolder 4"/>
          <p:cNvSpPr>
            <a:spLocks noGrp="1"/>
          </p:cNvSpPr>
          <p:nvPr>
            <p:ph type="body"/>
          </p:nvPr>
        </p:nvSpPr>
        <p:spPr>
          <a:xfrm>
            <a:off x="5947200" y="276552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33" name="PlaceHolder 5"/>
          <p:cNvSpPr>
            <a:spLocks noGrp="1"/>
          </p:cNvSpPr>
          <p:nvPr>
            <p:ph type="body"/>
          </p:nvPr>
        </p:nvSpPr>
        <p:spPr>
          <a:xfrm>
            <a:off x="600120" y="324324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34" name="PlaceHolder 6"/>
          <p:cNvSpPr>
            <a:spLocks noGrp="1"/>
          </p:cNvSpPr>
          <p:nvPr>
            <p:ph type="body"/>
          </p:nvPr>
        </p:nvSpPr>
        <p:spPr>
          <a:xfrm>
            <a:off x="3273840" y="324324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35" name="PlaceHolder 7"/>
          <p:cNvSpPr>
            <a:spLocks noGrp="1"/>
          </p:cNvSpPr>
          <p:nvPr>
            <p:ph type="body"/>
          </p:nvPr>
        </p:nvSpPr>
        <p:spPr>
          <a:xfrm>
            <a:off x="5947200" y="324324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subTitle"/>
          </p:nvPr>
        </p:nvSpPr>
        <p:spPr>
          <a:xfrm>
            <a:off x="600120" y="2765520"/>
            <a:ext cx="7907040" cy="914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7907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385848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71" name="PlaceHolder 3"/>
          <p:cNvSpPr>
            <a:spLocks noGrp="1"/>
          </p:cNvSpPr>
          <p:nvPr>
            <p:ph type="body"/>
          </p:nvPr>
        </p:nvSpPr>
        <p:spPr>
          <a:xfrm>
            <a:off x="4651920" y="2765520"/>
            <a:ext cx="385848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subTitle"/>
          </p:nvPr>
        </p:nvSpPr>
        <p:spPr>
          <a:xfrm>
            <a:off x="585000" y="833760"/>
            <a:ext cx="7931520" cy="815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 type="body"/>
          </p:nvPr>
        </p:nvSpPr>
        <p:spPr>
          <a:xfrm>
            <a:off x="4651920" y="2765520"/>
            <a:ext cx="385848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77" name="PlaceHolder 4"/>
          <p:cNvSpPr>
            <a:spLocks noGrp="1"/>
          </p:cNvSpPr>
          <p:nvPr>
            <p:ph type="body"/>
          </p:nvPr>
        </p:nvSpPr>
        <p:spPr>
          <a:xfrm>
            <a:off x="600120" y="324324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385848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519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651920" y="324324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385848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 type="body"/>
          </p:nvPr>
        </p:nvSpPr>
        <p:spPr>
          <a:xfrm>
            <a:off x="46519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81" name="PlaceHolder 4"/>
          <p:cNvSpPr>
            <a:spLocks noGrp="1"/>
          </p:cNvSpPr>
          <p:nvPr>
            <p:ph type="body"/>
          </p:nvPr>
        </p:nvSpPr>
        <p:spPr>
          <a:xfrm>
            <a:off x="4651920" y="324324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46519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85" name="PlaceHolder 4"/>
          <p:cNvSpPr>
            <a:spLocks noGrp="1"/>
          </p:cNvSpPr>
          <p:nvPr>
            <p:ph type="body"/>
          </p:nvPr>
        </p:nvSpPr>
        <p:spPr>
          <a:xfrm>
            <a:off x="600120" y="3243240"/>
            <a:ext cx="7907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7907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 type="body"/>
          </p:nvPr>
        </p:nvSpPr>
        <p:spPr>
          <a:xfrm>
            <a:off x="600120" y="3243240"/>
            <a:ext cx="7907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90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91" name="PlaceHolder 3"/>
          <p:cNvSpPr>
            <a:spLocks noGrp="1"/>
          </p:cNvSpPr>
          <p:nvPr>
            <p:ph type="body"/>
          </p:nvPr>
        </p:nvSpPr>
        <p:spPr>
          <a:xfrm>
            <a:off x="46519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92" name="PlaceHolder 4"/>
          <p:cNvSpPr>
            <a:spLocks noGrp="1"/>
          </p:cNvSpPr>
          <p:nvPr>
            <p:ph type="body"/>
          </p:nvPr>
        </p:nvSpPr>
        <p:spPr>
          <a:xfrm>
            <a:off x="600120" y="324324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93" name="PlaceHolder 5"/>
          <p:cNvSpPr>
            <a:spLocks noGrp="1"/>
          </p:cNvSpPr>
          <p:nvPr>
            <p:ph type="body"/>
          </p:nvPr>
        </p:nvSpPr>
        <p:spPr>
          <a:xfrm>
            <a:off x="4651920" y="324324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96" name="PlaceHolder 3"/>
          <p:cNvSpPr>
            <a:spLocks noGrp="1"/>
          </p:cNvSpPr>
          <p:nvPr>
            <p:ph type="body"/>
          </p:nvPr>
        </p:nvSpPr>
        <p:spPr>
          <a:xfrm>
            <a:off x="3273840" y="276552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97" name="PlaceHolder 4"/>
          <p:cNvSpPr>
            <a:spLocks noGrp="1"/>
          </p:cNvSpPr>
          <p:nvPr>
            <p:ph type="body"/>
          </p:nvPr>
        </p:nvSpPr>
        <p:spPr>
          <a:xfrm>
            <a:off x="5947200" y="276552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98" name="PlaceHolder 5"/>
          <p:cNvSpPr>
            <a:spLocks noGrp="1"/>
          </p:cNvSpPr>
          <p:nvPr>
            <p:ph type="body"/>
          </p:nvPr>
        </p:nvSpPr>
        <p:spPr>
          <a:xfrm>
            <a:off x="600120" y="324324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399" name="PlaceHolder 6"/>
          <p:cNvSpPr>
            <a:spLocks noGrp="1"/>
          </p:cNvSpPr>
          <p:nvPr>
            <p:ph type="body"/>
          </p:nvPr>
        </p:nvSpPr>
        <p:spPr>
          <a:xfrm>
            <a:off x="3273840" y="324324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400" name="PlaceHolder 7"/>
          <p:cNvSpPr>
            <a:spLocks noGrp="1"/>
          </p:cNvSpPr>
          <p:nvPr>
            <p:ph type="body"/>
          </p:nvPr>
        </p:nvSpPr>
        <p:spPr>
          <a:xfrm>
            <a:off x="5947200" y="324324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414" name="PlaceHolder 2"/>
          <p:cNvSpPr>
            <a:spLocks noGrp="1"/>
          </p:cNvSpPr>
          <p:nvPr>
            <p:ph type="subTitle"/>
          </p:nvPr>
        </p:nvSpPr>
        <p:spPr>
          <a:xfrm>
            <a:off x="600120" y="2765520"/>
            <a:ext cx="7907040" cy="914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7907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418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385848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419" name="PlaceHolder 3"/>
          <p:cNvSpPr>
            <a:spLocks noGrp="1"/>
          </p:cNvSpPr>
          <p:nvPr>
            <p:ph type="body"/>
          </p:nvPr>
        </p:nvSpPr>
        <p:spPr>
          <a:xfrm>
            <a:off x="4651920" y="2765520"/>
            <a:ext cx="385848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519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00120" y="3243240"/>
            <a:ext cx="7907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subTitle"/>
          </p:nvPr>
        </p:nvSpPr>
        <p:spPr>
          <a:xfrm>
            <a:off x="585000" y="833760"/>
            <a:ext cx="7931520" cy="815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424" name="PlaceHolder 3"/>
          <p:cNvSpPr>
            <a:spLocks noGrp="1"/>
          </p:cNvSpPr>
          <p:nvPr>
            <p:ph type="body"/>
          </p:nvPr>
        </p:nvSpPr>
        <p:spPr>
          <a:xfrm>
            <a:off x="4651920" y="2765520"/>
            <a:ext cx="385848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425" name="PlaceHolder 4"/>
          <p:cNvSpPr>
            <a:spLocks noGrp="1"/>
          </p:cNvSpPr>
          <p:nvPr>
            <p:ph type="body"/>
          </p:nvPr>
        </p:nvSpPr>
        <p:spPr>
          <a:xfrm>
            <a:off x="600120" y="324324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427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385848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428" name="PlaceHolder 3"/>
          <p:cNvSpPr>
            <a:spLocks noGrp="1"/>
          </p:cNvSpPr>
          <p:nvPr>
            <p:ph type="body"/>
          </p:nvPr>
        </p:nvSpPr>
        <p:spPr>
          <a:xfrm>
            <a:off x="46519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429" name="PlaceHolder 4"/>
          <p:cNvSpPr>
            <a:spLocks noGrp="1"/>
          </p:cNvSpPr>
          <p:nvPr>
            <p:ph type="body"/>
          </p:nvPr>
        </p:nvSpPr>
        <p:spPr>
          <a:xfrm>
            <a:off x="4651920" y="324324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431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432" name="PlaceHolder 3"/>
          <p:cNvSpPr>
            <a:spLocks noGrp="1"/>
          </p:cNvSpPr>
          <p:nvPr>
            <p:ph type="body"/>
          </p:nvPr>
        </p:nvSpPr>
        <p:spPr>
          <a:xfrm>
            <a:off x="46519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433" name="PlaceHolder 4"/>
          <p:cNvSpPr>
            <a:spLocks noGrp="1"/>
          </p:cNvSpPr>
          <p:nvPr>
            <p:ph type="body"/>
          </p:nvPr>
        </p:nvSpPr>
        <p:spPr>
          <a:xfrm>
            <a:off x="600120" y="3243240"/>
            <a:ext cx="7907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435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7907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436" name="PlaceHolder 3"/>
          <p:cNvSpPr>
            <a:spLocks noGrp="1"/>
          </p:cNvSpPr>
          <p:nvPr>
            <p:ph type="body"/>
          </p:nvPr>
        </p:nvSpPr>
        <p:spPr>
          <a:xfrm>
            <a:off x="600120" y="3243240"/>
            <a:ext cx="7907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438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439" name="PlaceHolder 3"/>
          <p:cNvSpPr>
            <a:spLocks noGrp="1"/>
          </p:cNvSpPr>
          <p:nvPr>
            <p:ph type="body"/>
          </p:nvPr>
        </p:nvSpPr>
        <p:spPr>
          <a:xfrm>
            <a:off x="4651920" y="276552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440" name="PlaceHolder 4"/>
          <p:cNvSpPr>
            <a:spLocks noGrp="1"/>
          </p:cNvSpPr>
          <p:nvPr>
            <p:ph type="body"/>
          </p:nvPr>
        </p:nvSpPr>
        <p:spPr>
          <a:xfrm>
            <a:off x="600120" y="324324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441" name="PlaceHolder 5"/>
          <p:cNvSpPr>
            <a:spLocks noGrp="1"/>
          </p:cNvSpPr>
          <p:nvPr>
            <p:ph type="body"/>
          </p:nvPr>
        </p:nvSpPr>
        <p:spPr>
          <a:xfrm>
            <a:off x="4651920" y="3243240"/>
            <a:ext cx="385848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 type="body"/>
          </p:nvPr>
        </p:nvSpPr>
        <p:spPr>
          <a:xfrm>
            <a:off x="3273840" y="276552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445" name="PlaceHolder 4"/>
          <p:cNvSpPr>
            <a:spLocks noGrp="1"/>
          </p:cNvSpPr>
          <p:nvPr>
            <p:ph type="body"/>
          </p:nvPr>
        </p:nvSpPr>
        <p:spPr>
          <a:xfrm>
            <a:off x="5947200" y="276552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446" name="PlaceHolder 5"/>
          <p:cNvSpPr>
            <a:spLocks noGrp="1"/>
          </p:cNvSpPr>
          <p:nvPr>
            <p:ph type="body"/>
          </p:nvPr>
        </p:nvSpPr>
        <p:spPr>
          <a:xfrm>
            <a:off x="600120" y="324324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447" name="PlaceHolder 6"/>
          <p:cNvSpPr>
            <a:spLocks noGrp="1"/>
          </p:cNvSpPr>
          <p:nvPr>
            <p:ph type="body"/>
          </p:nvPr>
        </p:nvSpPr>
        <p:spPr>
          <a:xfrm>
            <a:off x="3273840" y="324324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448" name="PlaceHolder 7"/>
          <p:cNvSpPr>
            <a:spLocks noGrp="1"/>
          </p:cNvSpPr>
          <p:nvPr>
            <p:ph type="body"/>
          </p:nvPr>
        </p:nvSpPr>
        <p:spPr>
          <a:xfrm>
            <a:off x="5947200" y="3243240"/>
            <a:ext cx="254592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479" name="PlaceHolder 2"/>
          <p:cNvSpPr>
            <a:spLocks noGrp="1"/>
          </p:cNvSpPr>
          <p:nvPr>
            <p:ph type="subTitle"/>
          </p:nvPr>
        </p:nvSpPr>
        <p:spPr>
          <a:xfrm>
            <a:off x="600120" y="2765520"/>
            <a:ext cx="7907040" cy="914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481" name="PlaceHolder 2"/>
          <p:cNvSpPr>
            <a:spLocks noGrp="1"/>
          </p:cNvSpPr>
          <p:nvPr>
            <p:ph type="body"/>
          </p:nvPr>
        </p:nvSpPr>
        <p:spPr>
          <a:xfrm>
            <a:off x="600120" y="2765520"/>
            <a:ext cx="7907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wmf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wmf"/><Relationship Id="rId5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1.xml"/><Relationship Id="rId8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20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wmf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wmf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wmf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wmf"/><Relationship Id="rId5" Type="http://schemas.openxmlformats.org/officeDocument/2006/relationships/slideLayout" Target="../slideLayouts/slideLayout97.xml"/><Relationship Id="rId6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9.xml"/><Relationship Id="rId8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395640" y="585360"/>
            <a:ext cx="45360" cy="4536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" name="Line 2"/>
          <p:cNvSpPr/>
          <p:nvPr/>
        </p:nvSpPr>
        <p:spPr>
          <a:xfrm flipH="1">
            <a:off x="2160" y="608040"/>
            <a:ext cx="3718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Line 3"/>
          <p:cNvSpPr/>
          <p:nvPr/>
        </p:nvSpPr>
        <p:spPr>
          <a:xfrm flipH="1">
            <a:off x="462240" y="608040"/>
            <a:ext cx="868176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3" name="Picture 13" descr=""/>
          <p:cNvPicPr/>
          <p:nvPr/>
        </p:nvPicPr>
        <p:blipFill>
          <a:blip r:embed="rId2"/>
          <a:stretch/>
        </p:blipFill>
        <p:spPr>
          <a:xfrm>
            <a:off x="237600" y="6460560"/>
            <a:ext cx="368280" cy="293760"/>
          </a:xfrm>
          <a:prstGeom prst="rect">
            <a:avLst/>
          </a:prstGeom>
          <a:ln>
            <a:noFill/>
          </a:ln>
        </p:spPr>
      </p:pic>
      <p:sp>
        <p:nvSpPr>
          <p:cNvPr id="4" name="CustomShape 4"/>
          <p:cNvSpPr/>
          <p:nvPr/>
        </p:nvSpPr>
        <p:spPr>
          <a:xfrm>
            <a:off x="395640" y="6297840"/>
            <a:ext cx="45360" cy="4536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" name="Line 5"/>
          <p:cNvSpPr/>
          <p:nvPr/>
        </p:nvSpPr>
        <p:spPr>
          <a:xfrm flipH="1">
            <a:off x="2160" y="6320520"/>
            <a:ext cx="3718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Line 6"/>
          <p:cNvSpPr/>
          <p:nvPr/>
        </p:nvSpPr>
        <p:spPr>
          <a:xfrm flipH="1">
            <a:off x="462240" y="6320520"/>
            <a:ext cx="82180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" name="CustomShape 7"/>
          <p:cNvSpPr/>
          <p:nvPr/>
        </p:nvSpPr>
        <p:spPr>
          <a:xfrm flipH="1">
            <a:off x="8705160" y="6297840"/>
            <a:ext cx="45360" cy="4536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" name="Line 8"/>
          <p:cNvSpPr/>
          <p:nvPr/>
        </p:nvSpPr>
        <p:spPr>
          <a:xfrm>
            <a:off x="8772120" y="6320520"/>
            <a:ext cx="3718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" name="CustomShape 9"/>
          <p:cNvSpPr/>
          <p:nvPr/>
        </p:nvSpPr>
        <p:spPr>
          <a:xfrm>
            <a:off x="8493840" y="6445440"/>
            <a:ext cx="794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2b49"/>
                </a:solidFill>
                <a:latin typeface="Arial"/>
              </a:rPr>
              <a:t>   </a:t>
            </a:r>
            <a:r>
              <a:rPr b="0" lang="en-US" sz="1200" spc="-1" strike="noStrike">
                <a:solidFill>
                  <a:srgbClr val="002b49"/>
                </a:solidFill>
                <a:latin typeface="Arial"/>
              </a:rPr>
              <a:t>| </a:t>
            </a:r>
            <a:fld id="{36E738CD-E4AF-4C80-9ACB-689C18D5B18B}" type="slidenum">
              <a:rPr b="0" lang="en-US" sz="1200" spc="-1" strike="noStrike">
                <a:solidFill>
                  <a:srgbClr val="002b49"/>
                </a:solidFill>
                <a:latin typeface="Arial"/>
              </a:rPr>
              <a:t>17</a:t>
            </a:fld>
            <a:endParaRPr b="0" lang="en-US" sz="1200" spc="-1" strike="noStrike">
              <a:latin typeface="Arial"/>
            </a:endParaRPr>
          </a:p>
        </p:txBody>
      </p:sp>
      <p:pic>
        <p:nvPicPr>
          <p:cNvPr id="10" name="Picture 1" descr=""/>
          <p:cNvPicPr/>
          <p:nvPr/>
        </p:nvPicPr>
        <p:blipFill>
          <a:blip r:embed="rId3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1" name="CustomShape 10"/>
          <p:cNvSpPr/>
          <p:nvPr/>
        </p:nvSpPr>
        <p:spPr>
          <a:xfrm>
            <a:off x="1811520" y="6101640"/>
            <a:ext cx="45360" cy="453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" name="Line 11"/>
          <p:cNvSpPr/>
          <p:nvPr/>
        </p:nvSpPr>
        <p:spPr>
          <a:xfrm flipH="1">
            <a:off x="0" y="6124320"/>
            <a:ext cx="1790280" cy="360"/>
          </a:xfrm>
          <a:prstGeom prst="line">
            <a:avLst/>
          </a:prstGeom>
          <a:ln w="12600"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" name="Line 12"/>
          <p:cNvSpPr/>
          <p:nvPr/>
        </p:nvSpPr>
        <p:spPr>
          <a:xfrm flipH="1">
            <a:off x="1878480" y="6124320"/>
            <a:ext cx="6693480" cy="360"/>
          </a:xfrm>
          <a:prstGeom prst="line">
            <a:avLst/>
          </a:prstGeom>
          <a:ln w="12600"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" name="CustomShape 13"/>
          <p:cNvSpPr/>
          <p:nvPr/>
        </p:nvSpPr>
        <p:spPr>
          <a:xfrm flipH="1">
            <a:off x="8610120" y="6101640"/>
            <a:ext cx="45360" cy="453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" name="CustomShape 14"/>
          <p:cNvSpPr/>
          <p:nvPr/>
        </p:nvSpPr>
        <p:spPr>
          <a:xfrm flipH="1">
            <a:off x="8610120" y="3470400"/>
            <a:ext cx="45360" cy="453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" name="Line 15"/>
          <p:cNvSpPr/>
          <p:nvPr/>
        </p:nvSpPr>
        <p:spPr>
          <a:xfrm flipV="1">
            <a:off x="1834200" y="3552480"/>
            <a:ext cx="360" cy="2530080"/>
          </a:xfrm>
          <a:prstGeom prst="line">
            <a:avLst/>
          </a:prstGeom>
          <a:ln w="12600"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" name="CustomShape 16"/>
          <p:cNvSpPr/>
          <p:nvPr/>
        </p:nvSpPr>
        <p:spPr>
          <a:xfrm rot="16200000">
            <a:off x="1834560" y="3494520"/>
            <a:ext cx="121320" cy="121320"/>
          </a:xfrm>
          <a:prstGeom prst="arc">
            <a:avLst>
              <a:gd name="adj1" fmla="val 16200000"/>
              <a:gd name="adj2" fmla="val 0"/>
            </a:avLst>
          </a:prstGeom>
          <a:noFill/>
          <a:ln w="12600">
            <a:solidFill>
              <a:schemeClr val="bg1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" name="Line 17"/>
          <p:cNvSpPr/>
          <p:nvPr/>
        </p:nvSpPr>
        <p:spPr>
          <a:xfrm flipH="1">
            <a:off x="1895400" y="3493800"/>
            <a:ext cx="6691680" cy="360"/>
          </a:xfrm>
          <a:prstGeom prst="line">
            <a:avLst/>
          </a:prstGeom>
          <a:ln w="12600"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19" name="Picture 17" descr=""/>
          <p:cNvPicPr/>
          <p:nvPr/>
        </p:nvPicPr>
        <p:blipFill>
          <a:blip r:embed="rId4"/>
          <a:stretch/>
        </p:blipFill>
        <p:spPr>
          <a:xfrm>
            <a:off x="348120" y="4878360"/>
            <a:ext cx="1193400" cy="952200"/>
          </a:xfrm>
          <a:prstGeom prst="rect">
            <a:avLst/>
          </a:prstGeom>
          <a:ln>
            <a:noFill/>
          </a:ln>
        </p:spPr>
      </p:pic>
      <p:sp>
        <p:nvSpPr>
          <p:cNvPr id="20" name="PlaceHolder 18"/>
          <p:cNvSpPr>
            <a:spLocks noGrp="1"/>
          </p:cNvSpPr>
          <p:nvPr>
            <p:ph type="title"/>
          </p:nvPr>
        </p:nvSpPr>
        <p:spPr>
          <a:xfrm>
            <a:off x="2061720" y="762120"/>
            <a:ext cx="6382080" cy="2532960"/>
          </a:xfrm>
          <a:prstGeom prst="rect">
            <a:avLst/>
          </a:prstGeom>
        </p:spPr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ffffff"/>
                </a:solidFill>
                <a:latin typeface="Arial"/>
              </a:rPr>
              <a:t>Insert title here</a:t>
            </a:r>
            <a:br/>
            <a:r>
              <a:rPr b="1" lang="en-US" sz="3600" spc="-1" strike="noStrike">
                <a:solidFill>
                  <a:srgbClr val="ffffff"/>
                </a:solidFill>
                <a:latin typeface="Arial"/>
              </a:rPr>
              <a:t>(75 characters maximum)</a:t>
            </a:r>
            <a:endParaRPr b="0" lang="en-US" sz="36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21" name="PlaceHolder 19"/>
          <p:cNvSpPr>
            <a:spLocks noGrp="1"/>
          </p:cNvSpPr>
          <p:nvPr>
            <p:ph type="body"/>
          </p:nvPr>
        </p:nvSpPr>
        <p:spPr>
          <a:xfrm>
            <a:off x="2070720" y="4593960"/>
            <a:ext cx="6382080" cy="716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Name of Presenter</a:t>
            </a: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22" name="PlaceHolder 20"/>
          <p:cNvSpPr>
            <a:spLocks noGrp="1"/>
          </p:cNvSpPr>
          <p:nvPr>
            <p:ph type="body"/>
          </p:nvPr>
        </p:nvSpPr>
        <p:spPr>
          <a:xfrm>
            <a:off x="2070720" y="5301720"/>
            <a:ext cx="6382080" cy="273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Event Name</a:t>
            </a: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23" name="PlaceHolder 21"/>
          <p:cNvSpPr>
            <a:spLocks noGrp="1"/>
          </p:cNvSpPr>
          <p:nvPr>
            <p:ph type="body"/>
          </p:nvPr>
        </p:nvSpPr>
        <p:spPr>
          <a:xfrm>
            <a:off x="2070720" y="5584320"/>
            <a:ext cx="6382080" cy="403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DD Month 2017</a:t>
            </a: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24" name="PlaceHolder 22"/>
          <p:cNvSpPr>
            <a:spLocks noGrp="1"/>
          </p:cNvSpPr>
          <p:nvPr>
            <p:ph type="body"/>
          </p:nvPr>
        </p:nvSpPr>
        <p:spPr>
          <a:xfrm>
            <a:off x="2070720" y="3652560"/>
            <a:ext cx="6382080" cy="716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Arial"/>
              </a:rPr>
              <a:t>Insert subtitle here (75 characters maximum)</a:t>
            </a: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CustomShape 1" hidden="1"/>
          <p:cNvSpPr/>
          <p:nvPr/>
        </p:nvSpPr>
        <p:spPr>
          <a:xfrm>
            <a:off x="395640" y="585360"/>
            <a:ext cx="45360" cy="4536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15" name="Line 2"/>
          <p:cNvSpPr/>
          <p:nvPr/>
        </p:nvSpPr>
        <p:spPr>
          <a:xfrm flipH="1">
            <a:off x="2160" y="608040"/>
            <a:ext cx="3718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16" name="Line 3"/>
          <p:cNvSpPr/>
          <p:nvPr/>
        </p:nvSpPr>
        <p:spPr>
          <a:xfrm flipH="1">
            <a:off x="462240" y="608040"/>
            <a:ext cx="868176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517" name="Picture 13" descr=""/>
          <p:cNvPicPr/>
          <p:nvPr/>
        </p:nvPicPr>
        <p:blipFill>
          <a:blip r:embed="rId2"/>
          <a:stretch/>
        </p:blipFill>
        <p:spPr>
          <a:xfrm>
            <a:off x="237600" y="6460560"/>
            <a:ext cx="368280" cy="293760"/>
          </a:xfrm>
          <a:prstGeom prst="rect">
            <a:avLst/>
          </a:prstGeom>
          <a:ln>
            <a:noFill/>
          </a:ln>
        </p:spPr>
      </p:pic>
      <p:sp>
        <p:nvSpPr>
          <p:cNvPr id="518" name="CustomShape 4" hidden="1"/>
          <p:cNvSpPr/>
          <p:nvPr/>
        </p:nvSpPr>
        <p:spPr>
          <a:xfrm>
            <a:off x="395640" y="6297840"/>
            <a:ext cx="45360" cy="4536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19" name="Line 5"/>
          <p:cNvSpPr/>
          <p:nvPr/>
        </p:nvSpPr>
        <p:spPr>
          <a:xfrm flipH="1">
            <a:off x="2160" y="6320520"/>
            <a:ext cx="3718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20" name="Line 6"/>
          <p:cNvSpPr/>
          <p:nvPr/>
        </p:nvSpPr>
        <p:spPr>
          <a:xfrm flipH="1">
            <a:off x="462240" y="6320520"/>
            <a:ext cx="82180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21" name="CustomShape 7" hidden="1"/>
          <p:cNvSpPr/>
          <p:nvPr/>
        </p:nvSpPr>
        <p:spPr>
          <a:xfrm flipH="1">
            <a:off x="8705160" y="6297840"/>
            <a:ext cx="45360" cy="4536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22" name="Line 8"/>
          <p:cNvSpPr/>
          <p:nvPr/>
        </p:nvSpPr>
        <p:spPr>
          <a:xfrm>
            <a:off x="8772120" y="6320520"/>
            <a:ext cx="3718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23" name="CustomShape 9" hidden="1"/>
          <p:cNvSpPr/>
          <p:nvPr/>
        </p:nvSpPr>
        <p:spPr>
          <a:xfrm>
            <a:off x="8493840" y="6445440"/>
            <a:ext cx="794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2b49"/>
                </a:solidFill>
                <a:latin typeface="Arial"/>
              </a:rPr>
              <a:t>   </a:t>
            </a:r>
            <a:r>
              <a:rPr b="0" lang="en-US" sz="1200" spc="-1" strike="noStrike">
                <a:solidFill>
                  <a:srgbClr val="002b49"/>
                </a:solidFill>
                <a:latin typeface="Arial"/>
              </a:rPr>
              <a:t>| </a:t>
            </a:r>
            <a:fld id="{5CB7FF84-9BC6-476B-9E9B-C3151F86C5DA}" type="slidenum">
              <a:rPr b="0" lang="en-US" sz="1200" spc="-1" strike="noStrike">
                <a:solidFill>
                  <a:srgbClr val="002b49"/>
                </a:solidFill>
                <a:latin typeface="Arial"/>
              </a:rPr>
              <a:t>17</a:t>
            </a:fld>
            <a:endParaRPr b="0" lang="en-US" sz="1200" spc="-1" strike="noStrike">
              <a:latin typeface="Arial"/>
            </a:endParaRPr>
          </a:p>
        </p:txBody>
      </p:sp>
      <p:pic>
        <p:nvPicPr>
          <p:cNvPr id="524" name="Picture 23" descr=""/>
          <p:cNvPicPr/>
          <p:nvPr/>
        </p:nvPicPr>
        <p:blipFill>
          <a:blip r:embed="rId3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525" name="CustomShape 10"/>
          <p:cNvSpPr/>
          <p:nvPr/>
        </p:nvSpPr>
        <p:spPr>
          <a:xfrm>
            <a:off x="8493840" y="6445440"/>
            <a:ext cx="794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ffffff"/>
                </a:solidFill>
                <a:latin typeface="Arial"/>
              </a:rPr>
              <a:t>   </a:t>
            </a:r>
            <a:r>
              <a:rPr b="0" lang="en-US" sz="1200" spc="-1" strike="noStrike">
                <a:solidFill>
                  <a:srgbClr val="ffffff"/>
                </a:solidFill>
                <a:latin typeface="Arial"/>
              </a:rPr>
              <a:t>| </a:t>
            </a:r>
            <a:fld id="{D883E9BD-6FE4-4B27-95AC-E680EF8C60D3}" type="slidenum">
              <a:rPr b="0" lang="en-US" sz="1200" spc="-1" strike="noStrike">
                <a:solidFill>
                  <a:srgbClr val="ffffff"/>
                </a:solidFill>
                <a:latin typeface="Arial"/>
              </a:rPr>
              <a:t>17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526" name="CustomShape 11"/>
          <p:cNvSpPr/>
          <p:nvPr/>
        </p:nvSpPr>
        <p:spPr>
          <a:xfrm>
            <a:off x="395640" y="6297840"/>
            <a:ext cx="45360" cy="4536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27" name="Line 12"/>
          <p:cNvSpPr/>
          <p:nvPr/>
        </p:nvSpPr>
        <p:spPr>
          <a:xfrm flipH="1">
            <a:off x="2160" y="6320520"/>
            <a:ext cx="3718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28" name="Line 13"/>
          <p:cNvSpPr/>
          <p:nvPr/>
        </p:nvSpPr>
        <p:spPr>
          <a:xfrm flipH="1">
            <a:off x="462240" y="6320520"/>
            <a:ext cx="82180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29" name="CustomShape 14"/>
          <p:cNvSpPr/>
          <p:nvPr/>
        </p:nvSpPr>
        <p:spPr>
          <a:xfrm flipH="1">
            <a:off x="8705160" y="6297840"/>
            <a:ext cx="45360" cy="4536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0" name="Line 15"/>
          <p:cNvSpPr/>
          <p:nvPr/>
        </p:nvSpPr>
        <p:spPr>
          <a:xfrm>
            <a:off x="8772120" y="6320520"/>
            <a:ext cx="3718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31" name="CustomShape 16"/>
          <p:cNvSpPr/>
          <p:nvPr/>
        </p:nvSpPr>
        <p:spPr>
          <a:xfrm>
            <a:off x="395640" y="6297840"/>
            <a:ext cx="45360" cy="453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2" name="Line 17"/>
          <p:cNvSpPr/>
          <p:nvPr/>
        </p:nvSpPr>
        <p:spPr>
          <a:xfrm flipH="1">
            <a:off x="2160" y="6320520"/>
            <a:ext cx="371880" cy="360"/>
          </a:xfrm>
          <a:prstGeom prst="line">
            <a:avLst/>
          </a:prstGeom>
          <a:ln w="12600"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33" name="Line 18"/>
          <p:cNvSpPr/>
          <p:nvPr/>
        </p:nvSpPr>
        <p:spPr>
          <a:xfrm flipH="1">
            <a:off x="462240" y="6320520"/>
            <a:ext cx="8218080" cy="360"/>
          </a:xfrm>
          <a:prstGeom prst="line">
            <a:avLst/>
          </a:prstGeom>
          <a:ln w="12600"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34" name="CustomShape 19"/>
          <p:cNvSpPr/>
          <p:nvPr/>
        </p:nvSpPr>
        <p:spPr>
          <a:xfrm flipH="1">
            <a:off x="8705160" y="6297840"/>
            <a:ext cx="45360" cy="453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5" name="Line 20"/>
          <p:cNvSpPr/>
          <p:nvPr/>
        </p:nvSpPr>
        <p:spPr>
          <a:xfrm>
            <a:off x="8772120" y="6320520"/>
            <a:ext cx="371880" cy="360"/>
          </a:xfrm>
          <a:prstGeom prst="line">
            <a:avLst/>
          </a:prstGeom>
          <a:ln w="12600"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36" name="CustomShape 21"/>
          <p:cNvSpPr/>
          <p:nvPr/>
        </p:nvSpPr>
        <p:spPr>
          <a:xfrm flipH="1">
            <a:off x="8705160" y="2649600"/>
            <a:ext cx="45360" cy="453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7" name="Line 22"/>
          <p:cNvSpPr/>
          <p:nvPr/>
        </p:nvSpPr>
        <p:spPr>
          <a:xfrm flipV="1">
            <a:off x="418320" y="2734200"/>
            <a:ext cx="360" cy="3544560"/>
          </a:xfrm>
          <a:prstGeom prst="line">
            <a:avLst/>
          </a:prstGeom>
          <a:ln w="12600"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38" name="CustomShape 23"/>
          <p:cNvSpPr/>
          <p:nvPr/>
        </p:nvSpPr>
        <p:spPr>
          <a:xfrm rot="16200000">
            <a:off x="418320" y="2674080"/>
            <a:ext cx="121320" cy="121320"/>
          </a:xfrm>
          <a:prstGeom prst="arc">
            <a:avLst>
              <a:gd name="adj1" fmla="val 16200000"/>
              <a:gd name="adj2" fmla="val 0"/>
            </a:avLst>
          </a:prstGeom>
          <a:noFill/>
          <a:ln w="12600">
            <a:solidFill>
              <a:schemeClr val="bg1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39" name="Line 24"/>
          <p:cNvSpPr/>
          <p:nvPr/>
        </p:nvSpPr>
        <p:spPr>
          <a:xfrm flipH="1">
            <a:off x="479160" y="2673360"/>
            <a:ext cx="8201160" cy="360"/>
          </a:xfrm>
          <a:prstGeom prst="line">
            <a:avLst/>
          </a:prstGeom>
          <a:ln w="12600"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40" name="PlaceHolder 25"/>
          <p:cNvSpPr>
            <a:spLocks noGrp="1"/>
          </p:cNvSpPr>
          <p:nvPr>
            <p:ph type="title"/>
          </p:nvPr>
        </p:nvSpPr>
        <p:spPr>
          <a:xfrm>
            <a:off x="585000" y="771120"/>
            <a:ext cx="7931520" cy="182160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Arial"/>
              </a:rPr>
              <a:t>Name of Agenda Item</a:t>
            </a: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pic>
        <p:nvPicPr>
          <p:cNvPr id="541" name="Picture 26" descr=""/>
          <p:cNvPicPr/>
          <p:nvPr/>
        </p:nvPicPr>
        <p:blipFill>
          <a:blip r:embed="rId4"/>
          <a:stretch/>
        </p:blipFill>
        <p:spPr>
          <a:xfrm>
            <a:off x="233640" y="6462720"/>
            <a:ext cx="365400" cy="291600"/>
          </a:xfrm>
          <a:prstGeom prst="rect">
            <a:avLst/>
          </a:prstGeom>
          <a:ln>
            <a:noFill/>
          </a:ln>
        </p:spPr>
      </p:pic>
      <p:sp>
        <p:nvSpPr>
          <p:cNvPr id="542" name="PlaceHolder 26"/>
          <p:cNvSpPr>
            <a:spLocks noGrp="1"/>
          </p:cNvSpPr>
          <p:nvPr>
            <p:ph type="body"/>
          </p:nvPr>
        </p:nvSpPr>
        <p:spPr>
          <a:xfrm>
            <a:off x="600120" y="2765520"/>
            <a:ext cx="7907040" cy="91404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Agenda Item #</a:t>
            </a:r>
            <a:endParaRPr b="0" lang="en-US" sz="24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395640" y="585360"/>
            <a:ext cx="45360" cy="4536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2" name="Line 2"/>
          <p:cNvSpPr/>
          <p:nvPr/>
        </p:nvSpPr>
        <p:spPr>
          <a:xfrm flipH="1">
            <a:off x="2160" y="608040"/>
            <a:ext cx="3718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3" name="Line 3"/>
          <p:cNvSpPr/>
          <p:nvPr/>
        </p:nvSpPr>
        <p:spPr>
          <a:xfrm flipH="1">
            <a:off x="462240" y="608040"/>
            <a:ext cx="868176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64" name="Picture 13" descr=""/>
          <p:cNvPicPr/>
          <p:nvPr/>
        </p:nvPicPr>
        <p:blipFill>
          <a:blip r:embed="rId2"/>
          <a:stretch/>
        </p:blipFill>
        <p:spPr>
          <a:xfrm>
            <a:off x="237600" y="6460560"/>
            <a:ext cx="368280" cy="293760"/>
          </a:xfrm>
          <a:prstGeom prst="rect">
            <a:avLst/>
          </a:prstGeom>
          <a:ln>
            <a:noFill/>
          </a:ln>
        </p:spPr>
      </p:pic>
      <p:sp>
        <p:nvSpPr>
          <p:cNvPr id="65" name="CustomShape 4"/>
          <p:cNvSpPr/>
          <p:nvPr/>
        </p:nvSpPr>
        <p:spPr>
          <a:xfrm>
            <a:off x="395640" y="6297840"/>
            <a:ext cx="45360" cy="4536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6" name="Line 5"/>
          <p:cNvSpPr/>
          <p:nvPr/>
        </p:nvSpPr>
        <p:spPr>
          <a:xfrm flipH="1">
            <a:off x="2160" y="6320520"/>
            <a:ext cx="3718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7" name="Line 6"/>
          <p:cNvSpPr/>
          <p:nvPr/>
        </p:nvSpPr>
        <p:spPr>
          <a:xfrm flipH="1">
            <a:off x="462240" y="6320520"/>
            <a:ext cx="82180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8" name="CustomShape 7"/>
          <p:cNvSpPr/>
          <p:nvPr/>
        </p:nvSpPr>
        <p:spPr>
          <a:xfrm flipH="1">
            <a:off x="8705160" y="6297840"/>
            <a:ext cx="45360" cy="4536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9" name="Line 8"/>
          <p:cNvSpPr/>
          <p:nvPr/>
        </p:nvSpPr>
        <p:spPr>
          <a:xfrm>
            <a:off x="8772120" y="6320520"/>
            <a:ext cx="3718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0" name="CustomShape 9"/>
          <p:cNvSpPr/>
          <p:nvPr/>
        </p:nvSpPr>
        <p:spPr>
          <a:xfrm>
            <a:off x="8493840" y="6445440"/>
            <a:ext cx="794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2b49"/>
                </a:solidFill>
                <a:latin typeface="Arial"/>
              </a:rPr>
              <a:t>   </a:t>
            </a:r>
            <a:r>
              <a:rPr b="0" lang="en-US" sz="1200" spc="-1" strike="noStrike">
                <a:solidFill>
                  <a:srgbClr val="002b49"/>
                </a:solidFill>
                <a:latin typeface="Arial"/>
              </a:rPr>
              <a:t>| </a:t>
            </a:r>
            <a:fld id="{A1A59349-6D5E-4569-8E94-2011C9654593}" type="slidenum">
              <a:rPr b="0" lang="en-US" sz="1200" spc="-1" strike="noStrike">
                <a:solidFill>
                  <a:srgbClr val="002b49"/>
                </a:solidFill>
                <a:latin typeface="Arial"/>
              </a:rPr>
              <a:t>17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71" name="PlaceHolder 10"/>
          <p:cNvSpPr>
            <a:spLocks noGrp="1"/>
          </p:cNvSpPr>
          <p:nvPr>
            <p:ph type="title"/>
          </p:nvPr>
        </p:nvSpPr>
        <p:spPr>
          <a:xfrm>
            <a:off x="374760" y="46080"/>
            <a:ext cx="8012520" cy="450360"/>
          </a:xfrm>
          <a:prstGeom prst="rect">
            <a:avLst/>
          </a:prstGeom>
        </p:spPr>
        <p:txBody>
          <a:bodyPr lIns="0" rIns="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a1f24"/>
                </a:solidFill>
                <a:latin typeface="Arial"/>
              </a:rPr>
              <a:t>Click to edit Master title style</a:t>
            </a: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72" name="PlaceHolder 1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a1f24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a1f24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a1f24"/>
                </a:solidFill>
                <a:latin typeface="Arial"/>
              </a:rPr>
              <a:t>Second Outline Level</a:t>
            </a:r>
            <a:endParaRPr b="0" lang="en-US" sz="2400" spc="-1" strike="noStrike">
              <a:solidFill>
                <a:srgbClr val="0a1f24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a1f24"/>
                </a:solidFill>
                <a:latin typeface="Arial"/>
              </a:rPr>
              <a:t>Third Outline Level</a:t>
            </a:r>
            <a:endParaRPr b="0" lang="en-US" sz="2000" spc="-1" strike="noStrike">
              <a:solidFill>
                <a:srgbClr val="0a1f24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a1f24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a1f24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a1f24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a1f24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a1f24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a1f24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a1f24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 hidden="1"/>
          <p:cNvSpPr/>
          <p:nvPr/>
        </p:nvSpPr>
        <p:spPr>
          <a:xfrm>
            <a:off x="395640" y="585360"/>
            <a:ext cx="45360" cy="4536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0" name="Line 2"/>
          <p:cNvSpPr/>
          <p:nvPr/>
        </p:nvSpPr>
        <p:spPr>
          <a:xfrm flipH="1">
            <a:off x="2160" y="608040"/>
            <a:ext cx="3718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1" name="Line 3"/>
          <p:cNvSpPr/>
          <p:nvPr/>
        </p:nvSpPr>
        <p:spPr>
          <a:xfrm flipH="1">
            <a:off x="462240" y="608040"/>
            <a:ext cx="868176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112" name="Picture 13" descr=""/>
          <p:cNvPicPr/>
          <p:nvPr/>
        </p:nvPicPr>
        <p:blipFill>
          <a:blip r:embed="rId2"/>
          <a:stretch/>
        </p:blipFill>
        <p:spPr>
          <a:xfrm>
            <a:off x="237600" y="6460560"/>
            <a:ext cx="368280" cy="293760"/>
          </a:xfrm>
          <a:prstGeom prst="rect">
            <a:avLst/>
          </a:prstGeom>
          <a:ln>
            <a:noFill/>
          </a:ln>
        </p:spPr>
      </p:pic>
      <p:sp>
        <p:nvSpPr>
          <p:cNvPr id="113" name="CustomShape 4" hidden="1"/>
          <p:cNvSpPr/>
          <p:nvPr/>
        </p:nvSpPr>
        <p:spPr>
          <a:xfrm>
            <a:off x="395640" y="6297840"/>
            <a:ext cx="45360" cy="4536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4" name="Line 5"/>
          <p:cNvSpPr/>
          <p:nvPr/>
        </p:nvSpPr>
        <p:spPr>
          <a:xfrm flipH="1">
            <a:off x="2160" y="6320520"/>
            <a:ext cx="3718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5" name="Line 6"/>
          <p:cNvSpPr/>
          <p:nvPr/>
        </p:nvSpPr>
        <p:spPr>
          <a:xfrm flipH="1">
            <a:off x="462240" y="6320520"/>
            <a:ext cx="82180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6" name="CustomShape 7" hidden="1"/>
          <p:cNvSpPr/>
          <p:nvPr/>
        </p:nvSpPr>
        <p:spPr>
          <a:xfrm flipH="1">
            <a:off x="8705160" y="6297840"/>
            <a:ext cx="45360" cy="4536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7" name="Line 8"/>
          <p:cNvSpPr/>
          <p:nvPr/>
        </p:nvSpPr>
        <p:spPr>
          <a:xfrm>
            <a:off x="8772120" y="6320520"/>
            <a:ext cx="3718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8" name="CustomShape 9" hidden="1"/>
          <p:cNvSpPr/>
          <p:nvPr/>
        </p:nvSpPr>
        <p:spPr>
          <a:xfrm>
            <a:off x="8493840" y="6445440"/>
            <a:ext cx="794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2b49"/>
                </a:solidFill>
                <a:latin typeface="Arial"/>
              </a:rPr>
              <a:t>   </a:t>
            </a:r>
            <a:r>
              <a:rPr b="0" lang="en-US" sz="1200" spc="-1" strike="noStrike">
                <a:solidFill>
                  <a:srgbClr val="002b49"/>
                </a:solidFill>
                <a:latin typeface="Arial"/>
              </a:rPr>
              <a:t>| </a:t>
            </a:r>
            <a:fld id="{914A3731-A4E5-4075-8993-C156E402DA36}" type="slidenum">
              <a:rPr b="0" lang="en-US" sz="1200" spc="-1" strike="noStrike">
                <a:solidFill>
                  <a:srgbClr val="002b49"/>
                </a:solidFill>
                <a:latin typeface="Arial"/>
              </a:rPr>
              <a:t>17</a:t>
            </a:fld>
            <a:endParaRPr b="0" lang="en-US" sz="1200" spc="-1" strike="noStrike">
              <a:latin typeface="Arial"/>
            </a:endParaRPr>
          </a:p>
        </p:txBody>
      </p:sp>
      <p:pic>
        <p:nvPicPr>
          <p:cNvPr id="119" name="Picture 24" descr=""/>
          <p:cNvPicPr/>
          <p:nvPr/>
        </p:nvPicPr>
        <p:blipFill>
          <a:blip r:embed="rId3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20" name="CustomShape 10"/>
          <p:cNvSpPr/>
          <p:nvPr/>
        </p:nvSpPr>
        <p:spPr>
          <a:xfrm>
            <a:off x="8493840" y="6445440"/>
            <a:ext cx="794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ffffff"/>
                </a:solidFill>
                <a:latin typeface="Arial"/>
              </a:rPr>
              <a:t>   </a:t>
            </a:r>
            <a:r>
              <a:rPr b="0" lang="en-US" sz="1200" spc="-1" strike="noStrike">
                <a:solidFill>
                  <a:srgbClr val="ffffff"/>
                </a:solidFill>
                <a:latin typeface="Arial"/>
              </a:rPr>
              <a:t>| </a:t>
            </a:r>
            <a:fld id="{B678887B-9286-4871-9AC6-5C460EF23111}" type="slidenum">
              <a:rPr b="0" lang="en-US" sz="1200" spc="-1" strike="noStrike">
                <a:solidFill>
                  <a:srgbClr val="ffffff"/>
                </a:solidFill>
                <a:latin typeface="Arial"/>
              </a:rPr>
              <a:t>17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21" name="CustomShape 11"/>
          <p:cNvSpPr/>
          <p:nvPr/>
        </p:nvSpPr>
        <p:spPr>
          <a:xfrm>
            <a:off x="395640" y="6297840"/>
            <a:ext cx="45360" cy="4536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2" name="Line 12"/>
          <p:cNvSpPr/>
          <p:nvPr/>
        </p:nvSpPr>
        <p:spPr>
          <a:xfrm flipH="1">
            <a:off x="2160" y="6320520"/>
            <a:ext cx="3718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3" name="Line 13"/>
          <p:cNvSpPr/>
          <p:nvPr/>
        </p:nvSpPr>
        <p:spPr>
          <a:xfrm flipH="1">
            <a:off x="462240" y="6320520"/>
            <a:ext cx="82180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4" name="CustomShape 14"/>
          <p:cNvSpPr/>
          <p:nvPr/>
        </p:nvSpPr>
        <p:spPr>
          <a:xfrm flipH="1">
            <a:off x="8705160" y="6297840"/>
            <a:ext cx="45360" cy="4536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5" name="Line 15"/>
          <p:cNvSpPr/>
          <p:nvPr/>
        </p:nvSpPr>
        <p:spPr>
          <a:xfrm>
            <a:off x="8772120" y="6320520"/>
            <a:ext cx="3718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6" name="CustomShape 16"/>
          <p:cNvSpPr/>
          <p:nvPr/>
        </p:nvSpPr>
        <p:spPr>
          <a:xfrm>
            <a:off x="395640" y="6297840"/>
            <a:ext cx="45360" cy="453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7" name="Line 17"/>
          <p:cNvSpPr/>
          <p:nvPr/>
        </p:nvSpPr>
        <p:spPr>
          <a:xfrm flipH="1">
            <a:off x="2160" y="6320520"/>
            <a:ext cx="371880" cy="360"/>
          </a:xfrm>
          <a:prstGeom prst="line">
            <a:avLst/>
          </a:prstGeom>
          <a:ln w="12600"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8" name="Line 18"/>
          <p:cNvSpPr/>
          <p:nvPr/>
        </p:nvSpPr>
        <p:spPr>
          <a:xfrm flipH="1">
            <a:off x="462240" y="6320520"/>
            <a:ext cx="8218080" cy="360"/>
          </a:xfrm>
          <a:prstGeom prst="line">
            <a:avLst/>
          </a:prstGeom>
          <a:ln w="12600"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9" name="CustomShape 19"/>
          <p:cNvSpPr/>
          <p:nvPr/>
        </p:nvSpPr>
        <p:spPr>
          <a:xfrm flipH="1">
            <a:off x="8705160" y="6297840"/>
            <a:ext cx="45360" cy="453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0" name="Line 20"/>
          <p:cNvSpPr/>
          <p:nvPr/>
        </p:nvSpPr>
        <p:spPr>
          <a:xfrm>
            <a:off x="8772120" y="6320520"/>
            <a:ext cx="371880" cy="360"/>
          </a:xfrm>
          <a:prstGeom prst="line">
            <a:avLst/>
          </a:prstGeom>
          <a:ln w="12600"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1" name="CustomShape 21"/>
          <p:cNvSpPr/>
          <p:nvPr/>
        </p:nvSpPr>
        <p:spPr>
          <a:xfrm flipH="1">
            <a:off x="8705160" y="2649600"/>
            <a:ext cx="45360" cy="453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2" name="Line 22"/>
          <p:cNvSpPr/>
          <p:nvPr/>
        </p:nvSpPr>
        <p:spPr>
          <a:xfrm flipV="1">
            <a:off x="418320" y="2734200"/>
            <a:ext cx="360" cy="3544560"/>
          </a:xfrm>
          <a:prstGeom prst="line">
            <a:avLst/>
          </a:prstGeom>
          <a:ln w="12600"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3" name="CustomShape 23"/>
          <p:cNvSpPr/>
          <p:nvPr/>
        </p:nvSpPr>
        <p:spPr>
          <a:xfrm rot="16200000">
            <a:off x="418320" y="2674080"/>
            <a:ext cx="121320" cy="121320"/>
          </a:xfrm>
          <a:prstGeom prst="arc">
            <a:avLst>
              <a:gd name="adj1" fmla="val 16200000"/>
              <a:gd name="adj2" fmla="val 0"/>
            </a:avLst>
          </a:prstGeom>
          <a:noFill/>
          <a:ln w="12600">
            <a:solidFill>
              <a:schemeClr val="bg1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4" name="Line 24"/>
          <p:cNvSpPr/>
          <p:nvPr/>
        </p:nvSpPr>
        <p:spPr>
          <a:xfrm flipH="1">
            <a:off x="479160" y="2673360"/>
            <a:ext cx="8201160" cy="360"/>
          </a:xfrm>
          <a:prstGeom prst="line">
            <a:avLst/>
          </a:prstGeom>
          <a:ln w="12600"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5" name="PlaceHolder 25"/>
          <p:cNvSpPr>
            <a:spLocks noGrp="1"/>
          </p:cNvSpPr>
          <p:nvPr>
            <p:ph type="title"/>
          </p:nvPr>
        </p:nvSpPr>
        <p:spPr>
          <a:xfrm>
            <a:off x="585000" y="833760"/>
            <a:ext cx="7931520" cy="175896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Arial"/>
              </a:rPr>
              <a:t>Name of Agenda Item</a:t>
            </a: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pic>
        <p:nvPicPr>
          <p:cNvPr id="136" name="Picture 26" descr=""/>
          <p:cNvPicPr/>
          <p:nvPr/>
        </p:nvPicPr>
        <p:blipFill>
          <a:blip r:embed="rId4"/>
          <a:stretch/>
        </p:blipFill>
        <p:spPr>
          <a:xfrm>
            <a:off x="233640" y="6462720"/>
            <a:ext cx="365400" cy="291600"/>
          </a:xfrm>
          <a:prstGeom prst="rect">
            <a:avLst/>
          </a:prstGeom>
          <a:ln>
            <a:noFill/>
          </a:ln>
        </p:spPr>
      </p:pic>
      <p:sp>
        <p:nvSpPr>
          <p:cNvPr id="137" name="PlaceHolder 26"/>
          <p:cNvSpPr>
            <a:spLocks noGrp="1"/>
          </p:cNvSpPr>
          <p:nvPr>
            <p:ph type="body"/>
          </p:nvPr>
        </p:nvSpPr>
        <p:spPr>
          <a:xfrm>
            <a:off x="600120" y="2765520"/>
            <a:ext cx="7907040" cy="91404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Agenda Item #</a:t>
            </a:r>
            <a:endParaRPr b="0" lang="en-US" sz="24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395640" y="585360"/>
            <a:ext cx="45360" cy="4536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5" name="Line 2"/>
          <p:cNvSpPr/>
          <p:nvPr/>
        </p:nvSpPr>
        <p:spPr>
          <a:xfrm flipH="1">
            <a:off x="2160" y="608040"/>
            <a:ext cx="3718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6" name="Line 3"/>
          <p:cNvSpPr/>
          <p:nvPr/>
        </p:nvSpPr>
        <p:spPr>
          <a:xfrm flipH="1">
            <a:off x="462240" y="608040"/>
            <a:ext cx="868176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177" name="Picture 13" descr=""/>
          <p:cNvPicPr/>
          <p:nvPr/>
        </p:nvPicPr>
        <p:blipFill>
          <a:blip r:embed="rId2"/>
          <a:stretch/>
        </p:blipFill>
        <p:spPr>
          <a:xfrm>
            <a:off x="237600" y="6460560"/>
            <a:ext cx="368280" cy="293760"/>
          </a:xfrm>
          <a:prstGeom prst="rect">
            <a:avLst/>
          </a:prstGeom>
          <a:ln>
            <a:noFill/>
          </a:ln>
        </p:spPr>
      </p:pic>
      <p:sp>
        <p:nvSpPr>
          <p:cNvPr id="178" name="CustomShape 4"/>
          <p:cNvSpPr/>
          <p:nvPr/>
        </p:nvSpPr>
        <p:spPr>
          <a:xfrm>
            <a:off x="395640" y="6297840"/>
            <a:ext cx="45360" cy="4536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9" name="Line 5"/>
          <p:cNvSpPr/>
          <p:nvPr/>
        </p:nvSpPr>
        <p:spPr>
          <a:xfrm flipH="1">
            <a:off x="2160" y="6320520"/>
            <a:ext cx="3718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0" name="Line 6"/>
          <p:cNvSpPr/>
          <p:nvPr/>
        </p:nvSpPr>
        <p:spPr>
          <a:xfrm flipH="1">
            <a:off x="462240" y="6320520"/>
            <a:ext cx="82180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1" name="CustomShape 7"/>
          <p:cNvSpPr/>
          <p:nvPr/>
        </p:nvSpPr>
        <p:spPr>
          <a:xfrm flipH="1">
            <a:off x="8705160" y="6297840"/>
            <a:ext cx="45360" cy="4536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2" name="Line 8"/>
          <p:cNvSpPr/>
          <p:nvPr/>
        </p:nvSpPr>
        <p:spPr>
          <a:xfrm>
            <a:off x="8772120" y="6320520"/>
            <a:ext cx="3718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3" name="CustomShape 9"/>
          <p:cNvSpPr/>
          <p:nvPr/>
        </p:nvSpPr>
        <p:spPr>
          <a:xfrm>
            <a:off x="8493840" y="6445440"/>
            <a:ext cx="794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2b49"/>
                </a:solidFill>
                <a:latin typeface="Arial"/>
              </a:rPr>
              <a:t>   </a:t>
            </a:r>
            <a:r>
              <a:rPr b="0" lang="en-US" sz="1200" spc="-1" strike="noStrike">
                <a:solidFill>
                  <a:srgbClr val="002b49"/>
                </a:solidFill>
                <a:latin typeface="Arial"/>
              </a:rPr>
              <a:t>| </a:t>
            </a:r>
            <a:fld id="{51C993E4-C6CF-468A-874A-9C8AB6969824}" type="slidenum">
              <a:rPr b="0" lang="en-US" sz="1200" spc="-1" strike="noStrike">
                <a:solidFill>
                  <a:srgbClr val="002b49"/>
                </a:solidFill>
                <a:latin typeface="Arial"/>
              </a:rPr>
              <a:t>17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84" name="PlaceHolder 10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a1f24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185" name="PlaceHolder 1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a1f24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a1f24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a1f24"/>
                </a:solidFill>
                <a:latin typeface="Arial"/>
              </a:rPr>
              <a:t>Second Outline Level</a:t>
            </a:r>
            <a:endParaRPr b="0" lang="en-US" sz="2400" spc="-1" strike="noStrike">
              <a:solidFill>
                <a:srgbClr val="0a1f24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a1f24"/>
                </a:solidFill>
                <a:latin typeface="Arial"/>
              </a:rPr>
              <a:t>Third Outline Level</a:t>
            </a:r>
            <a:endParaRPr b="0" lang="en-US" sz="2000" spc="-1" strike="noStrike">
              <a:solidFill>
                <a:srgbClr val="0a1f24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a1f24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a1f24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a1f24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a1f24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a1f24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a1f24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a1f24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 hidden="1"/>
          <p:cNvSpPr/>
          <p:nvPr/>
        </p:nvSpPr>
        <p:spPr>
          <a:xfrm>
            <a:off x="395640" y="585360"/>
            <a:ext cx="45360" cy="4536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3" name="Line 2"/>
          <p:cNvSpPr/>
          <p:nvPr/>
        </p:nvSpPr>
        <p:spPr>
          <a:xfrm flipH="1">
            <a:off x="2160" y="608040"/>
            <a:ext cx="3718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4" name="Line 3"/>
          <p:cNvSpPr/>
          <p:nvPr/>
        </p:nvSpPr>
        <p:spPr>
          <a:xfrm flipH="1">
            <a:off x="462240" y="608040"/>
            <a:ext cx="868176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225" name="Picture 13" descr=""/>
          <p:cNvPicPr/>
          <p:nvPr/>
        </p:nvPicPr>
        <p:blipFill>
          <a:blip r:embed="rId2"/>
          <a:stretch/>
        </p:blipFill>
        <p:spPr>
          <a:xfrm>
            <a:off x="237600" y="6460560"/>
            <a:ext cx="368280" cy="293760"/>
          </a:xfrm>
          <a:prstGeom prst="rect">
            <a:avLst/>
          </a:prstGeom>
          <a:ln>
            <a:noFill/>
          </a:ln>
        </p:spPr>
      </p:pic>
      <p:sp>
        <p:nvSpPr>
          <p:cNvPr id="226" name="CustomShape 4" hidden="1"/>
          <p:cNvSpPr/>
          <p:nvPr/>
        </p:nvSpPr>
        <p:spPr>
          <a:xfrm>
            <a:off x="395640" y="6297840"/>
            <a:ext cx="45360" cy="4536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7" name="Line 5"/>
          <p:cNvSpPr/>
          <p:nvPr/>
        </p:nvSpPr>
        <p:spPr>
          <a:xfrm flipH="1">
            <a:off x="2160" y="6320520"/>
            <a:ext cx="3718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8" name="Line 6"/>
          <p:cNvSpPr/>
          <p:nvPr/>
        </p:nvSpPr>
        <p:spPr>
          <a:xfrm flipH="1">
            <a:off x="462240" y="6320520"/>
            <a:ext cx="82180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9" name="CustomShape 7" hidden="1"/>
          <p:cNvSpPr/>
          <p:nvPr/>
        </p:nvSpPr>
        <p:spPr>
          <a:xfrm flipH="1">
            <a:off x="8705160" y="6297840"/>
            <a:ext cx="45360" cy="4536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0" name="Line 8"/>
          <p:cNvSpPr/>
          <p:nvPr/>
        </p:nvSpPr>
        <p:spPr>
          <a:xfrm>
            <a:off x="8772120" y="6320520"/>
            <a:ext cx="3718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31" name="CustomShape 9" hidden="1"/>
          <p:cNvSpPr/>
          <p:nvPr/>
        </p:nvSpPr>
        <p:spPr>
          <a:xfrm>
            <a:off x="8493840" y="6445440"/>
            <a:ext cx="794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2b49"/>
                </a:solidFill>
                <a:latin typeface="Arial"/>
              </a:rPr>
              <a:t>   </a:t>
            </a:r>
            <a:r>
              <a:rPr b="0" lang="en-US" sz="1200" spc="-1" strike="noStrike">
                <a:solidFill>
                  <a:srgbClr val="002b49"/>
                </a:solidFill>
                <a:latin typeface="Arial"/>
              </a:rPr>
              <a:t>| </a:t>
            </a:r>
            <a:fld id="{42730CA1-B5FA-4BC4-8B6D-81546D9AC802}" type="slidenum">
              <a:rPr b="0" lang="en-US" sz="1200" spc="-1" strike="noStrike">
                <a:solidFill>
                  <a:srgbClr val="002b49"/>
                </a:solidFill>
                <a:latin typeface="Arial"/>
              </a:rPr>
              <a:t>17</a:t>
            </a:fld>
            <a:endParaRPr b="0" lang="en-US" sz="1200" spc="-1" strike="noStrike">
              <a:latin typeface="Arial"/>
            </a:endParaRPr>
          </a:p>
        </p:txBody>
      </p:sp>
      <p:pic>
        <p:nvPicPr>
          <p:cNvPr id="232" name="Picture 24" descr=""/>
          <p:cNvPicPr/>
          <p:nvPr/>
        </p:nvPicPr>
        <p:blipFill>
          <a:blip r:embed="rId3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233" name="CustomShape 10"/>
          <p:cNvSpPr/>
          <p:nvPr/>
        </p:nvSpPr>
        <p:spPr>
          <a:xfrm>
            <a:off x="8493840" y="6445440"/>
            <a:ext cx="794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ffffff"/>
                </a:solidFill>
                <a:latin typeface="Arial"/>
              </a:rPr>
              <a:t>   </a:t>
            </a:r>
            <a:r>
              <a:rPr b="0" lang="en-US" sz="1200" spc="-1" strike="noStrike">
                <a:solidFill>
                  <a:srgbClr val="ffffff"/>
                </a:solidFill>
                <a:latin typeface="Arial"/>
              </a:rPr>
              <a:t>| </a:t>
            </a:r>
            <a:fld id="{924C6ECE-5B6F-4289-B365-6133981D8317}" type="slidenum">
              <a:rPr b="0" lang="en-US" sz="1200" spc="-1" strike="noStrike">
                <a:solidFill>
                  <a:srgbClr val="ffffff"/>
                </a:solidFill>
                <a:latin typeface="Arial"/>
              </a:rPr>
              <a:t>17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234" name="CustomShape 11"/>
          <p:cNvSpPr/>
          <p:nvPr/>
        </p:nvSpPr>
        <p:spPr>
          <a:xfrm>
            <a:off x="395640" y="6297840"/>
            <a:ext cx="45360" cy="4536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5" name="Line 12"/>
          <p:cNvSpPr/>
          <p:nvPr/>
        </p:nvSpPr>
        <p:spPr>
          <a:xfrm flipH="1">
            <a:off x="2160" y="6320520"/>
            <a:ext cx="3718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36" name="Line 13"/>
          <p:cNvSpPr/>
          <p:nvPr/>
        </p:nvSpPr>
        <p:spPr>
          <a:xfrm flipH="1">
            <a:off x="462240" y="6320520"/>
            <a:ext cx="82180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37" name="CustomShape 14"/>
          <p:cNvSpPr/>
          <p:nvPr/>
        </p:nvSpPr>
        <p:spPr>
          <a:xfrm flipH="1">
            <a:off x="8705160" y="6297840"/>
            <a:ext cx="45360" cy="4536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8" name="Line 15"/>
          <p:cNvSpPr/>
          <p:nvPr/>
        </p:nvSpPr>
        <p:spPr>
          <a:xfrm>
            <a:off x="8772120" y="6320520"/>
            <a:ext cx="3718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39" name="CustomShape 16"/>
          <p:cNvSpPr/>
          <p:nvPr/>
        </p:nvSpPr>
        <p:spPr>
          <a:xfrm>
            <a:off x="395640" y="6297840"/>
            <a:ext cx="45360" cy="453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40" name="Line 17"/>
          <p:cNvSpPr/>
          <p:nvPr/>
        </p:nvSpPr>
        <p:spPr>
          <a:xfrm flipH="1">
            <a:off x="2160" y="6320520"/>
            <a:ext cx="371880" cy="360"/>
          </a:xfrm>
          <a:prstGeom prst="line">
            <a:avLst/>
          </a:prstGeom>
          <a:ln w="12600"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41" name="Line 18"/>
          <p:cNvSpPr/>
          <p:nvPr/>
        </p:nvSpPr>
        <p:spPr>
          <a:xfrm flipH="1">
            <a:off x="462240" y="6320520"/>
            <a:ext cx="8218080" cy="360"/>
          </a:xfrm>
          <a:prstGeom prst="line">
            <a:avLst/>
          </a:prstGeom>
          <a:ln w="12600"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42" name="CustomShape 19"/>
          <p:cNvSpPr/>
          <p:nvPr/>
        </p:nvSpPr>
        <p:spPr>
          <a:xfrm flipH="1">
            <a:off x="8705160" y="6297840"/>
            <a:ext cx="45360" cy="453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43" name="Line 20"/>
          <p:cNvSpPr/>
          <p:nvPr/>
        </p:nvSpPr>
        <p:spPr>
          <a:xfrm>
            <a:off x="8772120" y="6320520"/>
            <a:ext cx="371880" cy="360"/>
          </a:xfrm>
          <a:prstGeom prst="line">
            <a:avLst/>
          </a:prstGeom>
          <a:ln w="12600"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44" name="CustomShape 21"/>
          <p:cNvSpPr/>
          <p:nvPr/>
        </p:nvSpPr>
        <p:spPr>
          <a:xfrm flipH="1">
            <a:off x="8705160" y="2649600"/>
            <a:ext cx="45360" cy="453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45" name="Line 22"/>
          <p:cNvSpPr/>
          <p:nvPr/>
        </p:nvSpPr>
        <p:spPr>
          <a:xfrm flipV="1">
            <a:off x="418320" y="2734200"/>
            <a:ext cx="360" cy="3544560"/>
          </a:xfrm>
          <a:prstGeom prst="line">
            <a:avLst/>
          </a:prstGeom>
          <a:ln w="12600"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46" name="CustomShape 23"/>
          <p:cNvSpPr/>
          <p:nvPr/>
        </p:nvSpPr>
        <p:spPr>
          <a:xfrm rot="16200000">
            <a:off x="418320" y="2674080"/>
            <a:ext cx="121320" cy="121320"/>
          </a:xfrm>
          <a:prstGeom prst="arc">
            <a:avLst>
              <a:gd name="adj1" fmla="val 16200000"/>
              <a:gd name="adj2" fmla="val 0"/>
            </a:avLst>
          </a:prstGeom>
          <a:noFill/>
          <a:ln w="12600">
            <a:solidFill>
              <a:schemeClr val="bg1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47" name="Line 24"/>
          <p:cNvSpPr/>
          <p:nvPr/>
        </p:nvSpPr>
        <p:spPr>
          <a:xfrm flipH="1">
            <a:off x="479160" y="2673360"/>
            <a:ext cx="8201160" cy="360"/>
          </a:xfrm>
          <a:prstGeom prst="line">
            <a:avLst/>
          </a:prstGeom>
          <a:ln w="12600"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48" name="PlaceHolder 25"/>
          <p:cNvSpPr>
            <a:spLocks noGrp="1"/>
          </p:cNvSpPr>
          <p:nvPr>
            <p:ph type="title"/>
          </p:nvPr>
        </p:nvSpPr>
        <p:spPr>
          <a:xfrm>
            <a:off x="585000" y="824760"/>
            <a:ext cx="7931520" cy="176796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Arial"/>
              </a:rPr>
              <a:t>Name of Agenda Item</a:t>
            </a: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pic>
        <p:nvPicPr>
          <p:cNvPr id="249" name="Picture 26" descr=""/>
          <p:cNvPicPr/>
          <p:nvPr/>
        </p:nvPicPr>
        <p:blipFill>
          <a:blip r:embed="rId4"/>
          <a:stretch/>
        </p:blipFill>
        <p:spPr>
          <a:xfrm>
            <a:off x="233640" y="6462720"/>
            <a:ext cx="365400" cy="291600"/>
          </a:xfrm>
          <a:prstGeom prst="rect">
            <a:avLst/>
          </a:prstGeom>
          <a:ln>
            <a:noFill/>
          </a:ln>
        </p:spPr>
      </p:pic>
      <p:sp>
        <p:nvSpPr>
          <p:cNvPr id="250" name="PlaceHolder 26"/>
          <p:cNvSpPr>
            <a:spLocks noGrp="1"/>
          </p:cNvSpPr>
          <p:nvPr>
            <p:ph type="body"/>
          </p:nvPr>
        </p:nvSpPr>
        <p:spPr>
          <a:xfrm>
            <a:off x="600120" y="2765520"/>
            <a:ext cx="7907040" cy="92772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Agenda Item #</a:t>
            </a:r>
            <a:endParaRPr b="0" lang="en-US" sz="24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395640" y="585360"/>
            <a:ext cx="45360" cy="4536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8" name="Line 2"/>
          <p:cNvSpPr/>
          <p:nvPr/>
        </p:nvSpPr>
        <p:spPr>
          <a:xfrm flipH="1">
            <a:off x="2160" y="608040"/>
            <a:ext cx="3718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89" name="Line 3"/>
          <p:cNvSpPr/>
          <p:nvPr/>
        </p:nvSpPr>
        <p:spPr>
          <a:xfrm flipH="1">
            <a:off x="462240" y="608040"/>
            <a:ext cx="868176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290" name="Picture 13" descr=""/>
          <p:cNvPicPr/>
          <p:nvPr/>
        </p:nvPicPr>
        <p:blipFill>
          <a:blip r:embed="rId2"/>
          <a:stretch/>
        </p:blipFill>
        <p:spPr>
          <a:xfrm>
            <a:off x="237600" y="6460560"/>
            <a:ext cx="368280" cy="293760"/>
          </a:xfrm>
          <a:prstGeom prst="rect">
            <a:avLst/>
          </a:prstGeom>
          <a:ln>
            <a:noFill/>
          </a:ln>
        </p:spPr>
      </p:pic>
      <p:sp>
        <p:nvSpPr>
          <p:cNvPr id="291" name="CustomShape 4"/>
          <p:cNvSpPr/>
          <p:nvPr/>
        </p:nvSpPr>
        <p:spPr>
          <a:xfrm>
            <a:off x="395640" y="6297840"/>
            <a:ext cx="45360" cy="4536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2" name="Line 5"/>
          <p:cNvSpPr/>
          <p:nvPr/>
        </p:nvSpPr>
        <p:spPr>
          <a:xfrm flipH="1">
            <a:off x="2160" y="6320520"/>
            <a:ext cx="3718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93" name="Line 6"/>
          <p:cNvSpPr/>
          <p:nvPr/>
        </p:nvSpPr>
        <p:spPr>
          <a:xfrm flipH="1">
            <a:off x="462240" y="6320520"/>
            <a:ext cx="82180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94" name="CustomShape 7"/>
          <p:cNvSpPr/>
          <p:nvPr/>
        </p:nvSpPr>
        <p:spPr>
          <a:xfrm flipH="1">
            <a:off x="8705160" y="6297840"/>
            <a:ext cx="45360" cy="4536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5" name="Line 8"/>
          <p:cNvSpPr/>
          <p:nvPr/>
        </p:nvSpPr>
        <p:spPr>
          <a:xfrm>
            <a:off x="8772120" y="6320520"/>
            <a:ext cx="3718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96" name="CustomShape 9"/>
          <p:cNvSpPr/>
          <p:nvPr/>
        </p:nvSpPr>
        <p:spPr>
          <a:xfrm>
            <a:off x="8493840" y="6445440"/>
            <a:ext cx="794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2b49"/>
                </a:solidFill>
                <a:latin typeface="Arial"/>
              </a:rPr>
              <a:t>   </a:t>
            </a:r>
            <a:r>
              <a:rPr b="0" lang="en-US" sz="1200" spc="-1" strike="noStrike">
                <a:solidFill>
                  <a:srgbClr val="002b49"/>
                </a:solidFill>
                <a:latin typeface="Arial"/>
              </a:rPr>
              <a:t>| </a:t>
            </a:r>
            <a:fld id="{2AE3DD69-C59C-469E-9378-856691BCCCC2}" type="slidenum">
              <a:rPr b="0" lang="en-US" sz="1200" spc="-1" strike="noStrike">
                <a:solidFill>
                  <a:srgbClr val="002b49"/>
                </a:solidFill>
                <a:latin typeface="Arial"/>
              </a:rPr>
              <a:t>17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297" name="PlaceHolder 10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a1f24"/>
                </a:solidFill>
                <a:latin typeface="Trebuchet MS"/>
              </a:rPr>
              <a:t>Click to edit Master title style</a:t>
            </a: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298" name="PlaceHolder 11"/>
          <p:cNvSpPr>
            <a:spLocks noGrp="1"/>
          </p:cNvSpPr>
          <p:nvPr>
            <p:ph type="sldNum"/>
          </p:nvPr>
        </p:nvSpPr>
        <p:spPr>
          <a:xfrm>
            <a:off x="6892920" y="6497640"/>
            <a:ext cx="21333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a1f24"/>
                </a:solidFill>
                <a:latin typeface="Trebuchet MS"/>
              </a:rPr>
              <a:t>1</a:t>
            </a:r>
            <a:endParaRPr b="0" lang="en-US" sz="1800" spc="-1" strike="noStrike">
              <a:latin typeface="Times New Roman"/>
            </a:endParaRPr>
          </a:p>
        </p:txBody>
      </p:sp>
      <p:sp>
        <p:nvSpPr>
          <p:cNvPr id="299" name="PlaceHolder 1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a1f24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a1f24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a1f24"/>
                </a:solidFill>
                <a:latin typeface="Arial"/>
              </a:rPr>
              <a:t>Second Outline Level</a:t>
            </a:r>
            <a:endParaRPr b="0" lang="en-US" sz="2400" spc="-1" strike="noStrike">
              <a:solidFill>
                <a:srgbClr val="0a1f24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a1f24"/>
                </a:solidFill>
                <a:latin typeface="Arial"/>
              </a:rPr>
              <a:t>Third Outline Level</a:t>
            </a:r>
            <a:endParaRPr b="0" lang="en-US" sz="2000" spc="-1" strike="noStrike">
              <a:solidFill>
                <a:srgbClr val="0a1f24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a1f24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a1f24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a1f24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a1f24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a1f24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a1f24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a1f24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 hidden="1"/>
          <p:cNvSpPr/>
          <p:nvPr/>
        </p:nvSpPr>
        <p:spPr>
          <a:xfrm>
            <a:off x="395640" y="585360"/>
            <a:ext cx="45360" cy="4536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37" name="Line 2"/>
          <p:cNvSpPr/>
          <p:nvPr/>
        </p:nvSpPr>
        <p:spPr>
          <a:xfrm flipH="1">
            <a:off x="2160" y="608040"/>
            <a:ext cx="3718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38" name="Line 3"/>
          <p:cNvSpPr/>
          <p:nvPr/>
        </p:nvSpPr>
        <p:spPr>
          <a:xfrm flipH="1">
            <a:off x="462240" y="608040"/>
            <a:ext cx="868176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339" name="Picture 13" descr=""/>
          <p:cNvPicPr/>
          <p:nvPr/>
        </p:nvPicPr>
        <p:blipFill>
          <a:blip r:embed="rId2"/>
          <a:stretch/>
        </p:blipFill>
        <p:spPr>
          <a:xfrm>
            <a:off x="237600" y="6460560"/>
            <a:ext cx="368280" cy="293760"/>
          </a:xfrm>
          <a:prstGeom prst="rect">
            <a:avLst/>
          </a:prstGeom>
          <a:ln>
            <a:noFill/>
          </a:ln>
        </p:spPr>
      </p:pic>
      <p:sp>
        <p:nvSpPr>
          <p:cNvPr id="340" name="CustomShape 4" hidden="1"/>
          <p:cNvSpPr/>
          <p:nvPr/>
        </p:nvSpPr>
        <p:spPr>
          <a:xfrm>
            <a:off x="395640" y="6297840"/>
            <a:ext cx="45360" cy="4536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1" name="Line 5"/>
          <p:cNvSpPr/>
          <p:nvPr/>
        </p:nvSpPr>
        <p:spPr>
          <a:xfrm flipH="1">
            <a:off x="2160" y="6320520"/>
            <a:ext cx="3718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42" name="Line 6"/>
          <p:cNvSpPr/>
          <p:nvPr/>
        </p:nvSpPr>
        <p:spPr>
          <a:xfrm flipH="1">
            <a:off x="462240" y="6320520"/>
            <a:ext cx="82180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43" name="CustomShape 7" hidden="1"/>
          <p:cNvSpPr/>
          <p:nvPr/>
        </p:nvSpPr>
        <p:spPr>
          <a:xfrm flipH="1">
            <a:off x="8705160" y="6297840"/>
            <a:ext cx="45360" cy="4536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4" name="Line 8"/>
          <p:cNvSpPr/>
          <p:nvPr/>
        </p:nvSpPr>
        <p:spPr>
          <a:xfrm>
            <a:off x="8772120" y="6320520"/>
            <a:ext cx="3718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45" name="CustomShape 9" hidden="1"/>
          <p:cNvSpPr/>
          <p:nvPr/>
        </p:nvSpPr>
        <p:spPr>
          <a:xfrm>
            <a:off x="8493840" y="6445440"/>
            <a:ext cx="794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2b49"/>
                </a:solidFill>
                <a:latin typeface="Arial"/>
              </a:rPr>
              <a:t>   </a:t>
            </a:r>
            <a:r>
              <a:rPr b="0" lang="en-US" sz="1200" spc="-1" strike="noStrike">
                <a:solidFill>
                  <a:srgbClr val="002b49"/>
                </a:solidFill>
                <a:latin typeface="Arial"/>
              </a:rPr>
              <a:t>| </a:t>
            </a:r>
            <a:fld id="{AC362C27-13F9-4DC6-9F85-728BB02F89BF}" type="slidenum">
              <a:rPr b="0" lang="en-US" sz="1200" spc="-1" strike="noStrike">
                <a:solidFill>
                  <a:srgbClr val="002b49"/>
                </a:solidFill>
                <a:latin typeface="Arial"/>
              </a:rPr>
              <a:t>17</a:t>
            </a:fld>
            <a:endParaRPr b="0" lang="en-US" sz="1200" spc="-1" strike="noStrike">
              <a:latin typeface="Arial"/>
            </a:endParaRPr>
          </a:p>
        </p:txBody>
      </p:sp>
      <p:pic>
        <p:nvPicPr>
          <p:cNvPr id="346" name="Picture 24" descr=""/>
          <p:cNvPicPr/>
          <p:nvPr/>
        </p:nvPicPr>
        <p:blipFill>
          <a:blip r:embed="rId3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347" name="CustomShape 10"/>
          <p:cNvSpPr/>
          <p:nvPr/>
        </p:nvSpPr>
        <p:spPr>
          <a:xfrm>
            <a:off x="8493840" y="6445440"/>
            <a:ext cx="794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ffffff"/>
                </a:solidFill>
                <a:latin typeface="Arial"/>
              </a:rPr>
              <a:t>   </a:t>
            </a:r>
            <a:r>
              <a:rPr b="0" lang="en-US" sz="1200" spc="-1" strike="noStrike">
                <a:solidFill>
                  <a:srgbClr val="ffffff"/>
                </a:solidFill>
                <a:latin typeface="Arial"/>
              </a:rPr>
              <a:t>| </a:t>
            </a:r>
            <a:fld id="{A299D131-6325-484D-B047-220619C58660}" type="slidenum">
              <a:rPr b="0" lang="en-US" sz="1200" spc="-1" strike="noStrike">
                <a:solidFill>
                  <a:srgbClr val="ffffff"/>
                </a:solidFill>
                <a:latin typeface="Arial"/>
              </a:rPr>
              <a:t>17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348" name="CustomShape 11"/>
          <p:cNvSpPr/>
          <p:nvPr/>
        </p:nvSpPr>
        <p:spPr>
          <a:xfrm>
            <a:off x="395640" y="6297840"/>
            <a:ext cx="45360" cy="4536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9" name="Line 12"/>
          <p:cNvSpPr/>
          <p:nvPr/>
        </p:nvSpPr>
        <p:spPr>
          <a:xfrm flipH="1">
            <a:off x="2160" y="6320520"/>
            <a:ext cx="3718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50" name="Line 13"/>
          <p:cNvSpPr/>
          <p:nvPr/>
        </p:nvSpPr>
        <p:spPr>
          <a:xfrm flipH="1">
            <a:off x="462240" y="6320520"/>
            <a:ext cx="82180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51" name="CustomShape 14"/>
          <p:cNvSpPr/>
          <p:nvPr/>
        </p:nvSpPr>
        <p:spPr>
          <a:xfrm flipH="1">
            <a:off x="8705160" y="6297840"/>
            <a:ext cx="45360" cy="4536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2" name="Line 15"/>
          <p:cNvSpPr/>
          <p:nvPr/>
        </p:nvSpPr>
        <p:spPr>
          <a:xfrm>
            <a:off x="8772120" y="6320520"/>
            <a:ext cx="3718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53" name="CustomShape 16"/>
          <p:cNvSpPr/>
          <p:nvPr/>
        </p:nvSpPr>
        <p:spPr>
          <a:xfrm>
            <a:off x="395640" y="6297840"/>
            <a:ext cx="45360" cy="453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4" name="Line 17"/>
          <p:cNvSpPr/>
          <p:nvPr/>
        </p:nvSpPr>
        <p:spPr>
          <a:xfrm flipH="1">
            <a:off x="2160" y="6320520"/>
            <a:ext cx="371880" cy="360"/>
          </a:xfrm>
          <a:prstGeom prst="line">
            <a:avLst/>
          </a:prstGeom>
          <a:ln w="12600"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55" name="Line 18"/>
          <p:cNvSpPr/>
          <p:nvPr/>
        </p:nvSpPr>
        <p:spPr>
          <a:xfrm flipH="1">
            <a:off x="462240" y="6320520"/>
            <a:ext cx="8218080" cy="360"/>
          </a:xfrm>
          <a:prstGeom prst="line">
            <a:avLst/>
          </a:prstGeom>
          <a:ln w="12600"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56" name="CustomShape 19"/>
          <p:cNvSpPr/>
          <p:nvPr/>
        </p:nvSpPr>
        <p:spPr>
          <a:xfrm flipH="1">
            <a:off x="8705160" y="6297840"/>
            <a:ext cx="45360" cy="453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7" name="Line 20"/>
          <p:cNvSpPr/>
          <p:nvPr/>
        </p:nvSpPr>
        <p:spPr>
          <a:xfrm>
            <a:off x="8772120" y="6320520"/>
            <a:ext cx="371880" cy="360"/>
          </a:xfrm>
          <a:prstGeom prst="line">
            <a:avLst/>
          </a:prstGeom>
          <a:ln w="12600"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58" name="CustomShape 21"/>
          <p:cNvSpPr/>
          <p:nvPr/>
        </p:nvSpPr>
        <p:spPr>
          <a:xfrm flipH="1">
            <a:off x="8705160" y="2649600"/>
            <a:ext cx="45360" cy="453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9" name="Line 22"/>
          <p:cNvSpPr/>
          <p:nvPr/>
        </p:nvSpPr>
        <p:spPr>
          <a:xfrm flipV="1">
            <a:off x="418320" y="2734200"/>
            <a:ext cx="360" cy="3544560"/>
          </a:xfrm>
          <a:prstGeom prst="line">
            <a:avLst/>
          </a:prstGeom>
          <a:ln w="12600"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60" name="CustomShape 23"/>
          <p:cNvSpPr/>
          <p:nvPr/>
        </p:nvSpPr>
        <p:spPr>
          <a:xfrm rot="16200000">
            <a:off x="418320" y="2674080"/>
            <a:ext cx="121320" cy="121320"/>
          </a:xfrm>
          <a:prstGeom prst="arc">
            <a:avLst>
              <a:gd name="adj1" fmla="val 16200000"/>
              <a:gd name="adj2" fmla="val 0"/>
            </a:avLst>
          </a:prstGeom>
          <a:noFill/>
          <a:ln w="12600">
            <a:solidFill>
              <a:schemeClr val="bg1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61" name="Line 24"/>
          <p:cNvSpPr/>
          <p:nvPr/>
        </p:nvSpPr>
        <p:spPr>
          <a:xfrm flipH="1">
            <a:off x="479160" y="2673360"/>
            <a:ext cx="8201160" cy="360"/>
          </a:xfrm>
          <a:prstGeom prst="line">
            <a:avLst/>
          </a:prstGeom>
          <a:ln w="12600"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62" name="PlaceHolder 25"/>
          <p:cNvSpPr>
            <a:spLocks noGrp="1"/>
          </p:cNvSpPr>
          <p:nvPr>
            <p:ph type="title"/>
          </p:nvPr>
        </p:nvSpPr>
        <p:spPr>
          <a:xfrm>
            <a:off x="585000" y="797760"/>
            <a:ext cx="7931520" cy="179496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Arial"/>
              </a:rPr>
              <a:t>Name of Agenda Item</a:t>
            </a: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pic>
        <p:nvPicPr>
          <p:cNvPr id="363" name="Picture 26" descr=""/>
          <p:cNvPicPr/>
          <p:nvPr/>
        </p:nvPicPr>
        <p:blipFill>
          <a:blip r:embed="rId4"/>
          <a:stretch/>
        </p:blipFill>
        <p:spPr>
          <a:xfrm>
            <a:off x="233640" y="6462720"/>
            <a:ext cx="365400" cy="291600"/>
          </a:xfrm>
          <a:prstGeom prst="rect">
            <a:avLst/>
          </a:prstGeom>
          <a:ln>
            <a:noFill/>
          </a:ln>
        </p:spPr>
      </p:pic>
      <p:sp>
        <p:nvSpPr>
          <p:cNvPr id="364" name="PlaceHolder 26"/>
          <p:cNvSpPr>
            <a:spLocks noGrp="1"/>
          </p:cNvSpPr>
          <p:nvPr>
            <p:ph type="body"/>
          </p:nvPr>
        </p:nvSpPr>
        <p:spPr>
          <a:xfrm>
            <a:off x="600120" y="2765520"/>
            <a:ext cx="7907040" cy="91404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Agenda Item #</a:t>
            </a:r>
            <a:endParaRPr b="0" lang="en-US" sz="24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395640" y="585360"/>
            <a:ext cx="45360" cy="4536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2" name="Line 2"/>
          <p:cNvSpPr/>
          <p:nvPr/>
        </p:nvSpPr>
        <p:spPr>
          <a:xfrm flipH="1">
            <a:off x="2160" y="608040"/>
            <a:ext cx="3718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03" name="Line 3"/>
          <p:cNvSpPr/>
          <p:nvPr/>
        </p:nvSpPr>
        <p:spPr>
          <a:xfrm flipH="1">
            <a:off x="462240" y="608040"/>
            <a:ext cx="868176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404" name="Picture 13" descr=""/>
          <p:cNvPicPr/>
          <p:nvPr/>
        </p:nvPicPr>
        <p:blipFill>
          <a:blip r:embed="rId2"/>
          <a:stretch/>
        </p:blipFill>
        <p:spPr>
          <a:xfrm>
            <a:off x="237600" y="6460560"/>
            <a:ext cx="368280" cy="293760"/>
          </a:xfrm>
          <a:prstGeom prst="rect">
            <a:avLst/>
          </a:prstGeom>
          <a:ln>
            <a:noFill/>
          </a:ln>
        </p:spPr>
      </p:pic>
      <p:sp>
        <p:nvSpPr>
          <p:cNvPr id="405" name="CustomShape 4"/>
          <p:cNvSpPr/>
          <p:nvPr/>
        </p:nvSpPr>
        <p:spPr>
          <a:xfrm>
            <a:off x="395640" y="6297840"/>
            <a:ext cx="45360" cy="4536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6" name="Line 5"/>
          <p:cNvSpPr/>
          <p:nvPr/>
        </p:nvSpPr>
        <p:spPr>
          <a:xfrm flipH="1">
            <a:off x="2160" y="6320520"/>
            <a:ext cx="3718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07" name="Line 6"/>
          <p:cNvSpPr/>
          <p:nvPr/>
        </p:nvSpPr>
        <p:spPr>
          <a:xfrm flipH="1">
            <a:off x="462240" y="6320520"/>
            <a:ext cx="82180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08" name="CustomShape 7"/>
          <p:cNvSpPr/>
          <p:nvPr/>
        </p:nvSpPr>
        <p:spPr>
          <a:xfrm flipH="1">
            <a:off x="8705160" y="6297840"/>
            <a:ext cx="45360" cy="4536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9" name="Line 8"/>
          <p:cNvSpPr/>
          <p:nvPr/>
        </p:nvSpPr>
        <p:spPr>
          <a:xfrm>
            <a:off x="8772120" y="6320520"/>
            <a:ext cx="3718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10" name="CustomShape 9"/>
          <p:cNvSpPr/>
          <p:nvPr/>
        </p:nvSpPr>
        <p:spPr>
          <a:xfrm>
            <a:off x="8493840" y="6445440"/>
            <a:ext cx="794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2b49"/>
                </a:solidFill>
                <a:latin typeface="Arial"/>
              </a:rPr>
              <a:t>   </a:t>
            </a:r>
            <a:r>
              <a:rPr b="0" lang="en-US" sz="1200" spc="-1" strike="noStrike">
                <a:solidFill>
                  <a:srgbClr val="002b49"/>
                </a:solidFill>
                <a:latin typeface="Arial"/>
              </a:rPr>
              <a:t>| </a:t>
            </a:r>
            <a:fld id="{54BF663F-FC37-4005-A4B5-35A655666D63}" type="slidenum">
              <a:rPr b="0" lang="en-US" sz="1200" spc="-1" strike="noStrike">
                <a:solidFill>
                  <a:srgbClr val="002b49"/>
                </a:solidFill>
                <a:latin typeface="Arial"/>
              </a:rPr>
              <a:t>17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411" name="PlaceHolder 10"/>
          <p:cNvSpPr>
            <a:spLocks noGrp="1"/>
          </p:cNvSpPr>
          <p:nvPr>
            <p:ph type="title"/>
          </p:nvPr>
        </p:nvSpPr>
        <p:spPr>
          <a:xfrm>
            <a:off x="374760" y="46080"/>
            <a:ext cx="8012520" cy="450360"/>
          </a:xfrm>
          <a:prstGeom prst="rect">
            <a:avLst/>
          </a:prstGeom>
        </p:spPr>
        <p:txBody>
          <a:bodyPr lIns="0" rIns="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a1f24"/>
                </a:solidFill>
                <a:latin typeface="Arial"/>
              </a:rPr>
              <a:t>Click to edit Master title style</a:t>
            </a: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412" name="PlaceHolder 11"/>
          <p:cNvSpPr>
            <a:spLocks noGrp="1"/>
          </p:cNvSpPr>
          <p:nvPr>
            <p:ph type="body"/>
          </p:nvPr>
        </p:nvSpPr>
        <p:spPr>
          <a:xfrm>
            <a:off x="609480" y="1470240"/>
            <a:ext cx="7907040" cy="4571280"/>
          </a:xfrm>
          <a:prstGeom prst="rect">
            <a:avLst/>
          </a:prstGeom>
        </p:spPr>
        <p:txBody>
          <a:bodyPr lIns="0" rIns="0" tIns="0" bIns="0"/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SzPct val="75000"/>
              <a:buFont typeface="Wingdings" charset="2"/>
              <a:buChar char=""/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Place text here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 lvl="1" marL="798480" indent="-3409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"/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Second level bullet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 lvl="2" marL="1255680" indent="-3409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Third level bullet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CustomShape 1" hidden="1"/>
          <p:cNvSpPr/>
          <p:nvPr/>
        </p:nvSpPr>
        <p:spPr>
          <a:xfrm>
            <a:off x="395640" y="585360"/>
            <a:ext cx="45360" cy="4536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50" name="Line 2"/>
          <p:cNvSpPr/>
          <p:nvPr/>
        </p:nvSpPr>
        <p:spPr>
          <a:xfrm flipH="1">
            <a:off x="2160" y="608040"/>
            <a:ext cx="3718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51" name="Line 3"/>
          <p:cNvSpPr/>
          <p:nvPr/>
        </p:nvSpPr>
        <p:spPr>
          <a:xfrm flipH="1">
            <a:off x="462240" y="608040"/>
            <a:ext cx="868176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452" name="Picture 13" descr=""/>
          <p:cNvPicPr/>
          <p:nvPr/>
        </p:nvPicPr>
        <p:blipFill>
          <a:blip r:embed="rId2"/>
          <a:stretch/>
        </p:blipFill>
        <p:spPr>
          <a:xfrm>
            <a:off x="237600" y="6460560"/>
            <a:ext cx="368280" cy="293760"/>
          </a:xfrm>
          <a:prstGeom prst="rect">
            <a:avLst/>
          </a:prstGeom>
          <a:ln>
            <a:noFill/>
          </a:ln>
        </p:spPr>
      </p:pic>
      <p:sp>
        <p:nvSpPr>
          <p:cNvPr id="453" name="CustomShape 4" hidden="1"/>
          <p:cNvSpPr/>
          <p:nvPr/>
        </p:nvSpPr>
        <p:spPr>
          <a:xfrm>
            <a:off x="395640" y="6297840"/>
            <a:ext cx="45360" cy="4536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54" name="Line 5"/>
          <p:cNvSpPr/>
          <p:nvPr/>
        </p:nvSpPr>
        <p:spPr>
          <a:xfrm flipH="1">
            <a:off x="2160" y="6320520"/>
            <a:ext cx="3718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55" name="Line 6"/>
          <p:cNvSpPr/>
          <p:nvPr/>
        </p:nvSpPr>
        <p:spPr>
          <a:xfrm flipH="1">
            <a:off x="462240" y="6320520"/>
            <a:ext cx="82180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56" name="CustomShape 7" hidden="1"/>
          <p:cNvSpPr/>
          <p:nvPr/>
        </p:nvSpPr>
        <p:spPr>
          <a:xfrm flipH="1">
            <a:off x="8705160" y="6297840"/>
            <a:ext cx="45360" cy="4536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57" name="Line 8"/>
          <p:cNvSpPr/>
          <p:nvPr/>
        </p:nvSpPr>
        <p:spPr>
          <a:xfrm>
            <a:off x="8772120" y="6320520"/>
            <a:ext cx="3718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58" name="CustomShape 9" hidden="1"/>
          <p:cNvSpPr/>
          <p:nvPr/>
        </p:nvSpPr>
        <p:spPr>
          <a:xfrm>
            <a:off x="8493840" y="6445440"/>
            <a:ext cx="794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2b49"/>
                </a:solidFill>
                <a:latin typeface="Arial"/>
              </a:rPr>
              <a:t>   </a:t>
            </a:r>
            <a:r>
              <a:rPr b="0" lang="en-US" sz="1200" spc="-1" strike="noStrike">
                <a:solidFill>
                  <a:srgbClr val="002b49"/>
                </a:solidFill>
                <a:latin typeface="Arial"/>
              </a:rPr>
              <a:t>| </a:t>
            </a:r>
            <a:fld id="{C2F669FE-D8F7-4A2F-BC91-7CEA11F2B839}" type="slidenum">
              <a:rPr b="0" lang="en-US" sz="1200" spc="-1" strike="noStrike">
                <a:solidFill>
                  <a:srgbClr val="002b49"/>
                </a:solidFill>
                <a:latin typeface="Arial"/>
              </a:rPr>
              <a:t>17</a:t>
            </a:fld>
            <a:endParaRPr b="0" lang="en-US" sz="1200" spc="-1" strike="noStrike">
              <a:latin typeface="Arial"/>
            </a:endParaRPr>
          </a:p>
        </p:txBody>
      </p:sp>
      <p:pic>
        <p:nvPicPr>
          <p:cNvPr id="459" name="Picture 24" descr=""/>
          <p:cNvPicPr/>
          <p:nvPr/>
        </p:nvPicPr>
        <p:blipFill>
          <a:blip r:embed="rId3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460" name="CustomShape 10"/>
          <p:cNvSpPr/>
          <p:nvPr/>
        </p:nvSpPr>
        <p:spPr>
          <a:xfrm>
            <a:off x="8493840" y="6445440"/>
            <a:ext cx="794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ffffff"/>
                </a:solidFill>
                <a:latin typeface="Arial"/>
              </a:rPr>
              <a:t>   </a:t>
            </a:r>
            <a:r>
              <a:rPr b="0" lang="en-US" sz="1200" spc="-1" strike="noStrike">
                <a:solidFill>
                  <a:srgbClr val="ffffff"/>
                </a:solidFill>
                <a:latin typeface="Arial"/>
              </a:rPr>
              <a:t>| </a:t>
            </a:r>
            <a:fld id="{BDD78664-68F5-4152-B661-6D22EC6A1387}" type="slidenum">
              <a:rPr b="0" lang="en-US" sz="1200" spc="-1" strike="noStrike">
                <a:solidFill>
                  <a:srgbClr val="ffffff"/>
                </a:solidFill>
                <a:latin typeface="Arial"/>
              </a:rPr>
              <a:t>17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461" name="CustomShape 11"/>
          <p:cNvSpPr/>
          <p:nvPr/>
        </p:nvSpPr>
        <p:spPr>
          <a:xfrm>
            <a:off x="395640" y="6297840"/>
            <a:ext cx="45360" cy="4536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2" name="Line 12"/>
          <p:cNvSpPr/>
          <p:nvPr/>
        </p:nvSpPr>
        <p:spPr>
          <a:xfrm flipH="1">
            <a:off x="2160" y="6320520"/>
            <a:ext cx="3718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63" name="Line 13"/>
          <p:cNvSpPr/>
          <p:nvPr/>
        </p:nvSpPr>
        <p:spPr>
          <a:xfrm flipH="1">
            <a:off x="462240" y="6320520"/>
            <a:ext cx="82180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64" name="CustomShape 14"/>
          <p:cNvSpPr/>
          <p:nvPr/>
        </p:nvSpPr>
        <p:spPr>
          <a:xfrm flipH="1">
            <a:off x="8705160" y="6297840"/>
            <a:ext cx="45360" cy="4536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5" name="Line 15"/>
          <p:cNvSpPr/>
          <p:nvPr/>
        </p:nvSpPr>
        <p:spPr>
          <a:xfrm>
            <a:off x="8772120" y="6320520"/>
            <a:ext cx="371880" cy="360"/>
          </a:xfrm>
          <a:prstGeom prst="line">
            <a:avLst/>
          </a:prstGeom>
          <a:ln w="1260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66" name="CustomShape 16"/>
          <p:cNvSpPr/>
          <p:nvPr/>
        </p:nvSpPr>
        <p:spPr>
          <a:xfrm>
            <a:off x="395640" y="6297840"/>
            <a:ext cx="45360" cy="453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7" name="Line 17"/>
          <p:cNvSpPr/>
          <p:nvPr/>
        </p:nvSpPr>
        <p:spPr>
          <a:xfrm flipH="1">
            <a:off x="2160" y="6320520"/>
            <a:ext cx="371880" cy="360"/>
          </a:xfrm>
          <a:prstGeom prst="line">
            <a:avLst/>
          </a:prstGeom>
          <a:ln w="12600"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68" name="Line 18"/>
          <p:cNvSpPr/>
          <p:nvPr/>
        </p:nvSpPr>
        <p:spPr>
          <a:xfrm flipH="1">
            <a:off x="462240" y="6320520"/>
            <a:ext cx="8218080" cy="360"/>
          </a:xfrm>
          <a:prstGeom prst="line">
            <a:avLst/>
          </a:prstGeom>
          <a:ln w="12600"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69" name="CustomShape 19"/>
          <p:cNvSpPr/>
          <p:nvPr/>
        </p:nvSpPr>
        <p:spPr>
          <a:xfrm flipH="1">
            <a:off x="8705160" y="6297840"/>
            <a:ext cx="45360" cy="453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0" name="Line 20"/>
          <p:cNvSpPr/>
          <p:nvPr/>
        </p:nvSpPr>
        <p:spPr>
          <a:xfrm>
            <a:off x="8772120" y="6320520"/>
            <a:ext cx="371880" cy="360"/>
          </a:xfrm>
          <a:prstGeom prst="line">
            <a:avLst/>
          </a:prstGeom>
          <a:ln w="12600"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71" name="CustomShape 21"/>
          <p:cNvSpPr/>
          <p:nvPr/>
        </p:nvSpPr>
        <p:spPr>
          <a:xfrm flipH="1">
            <a:off x="8705160" y="2649600"/>
            <a:ext cx="45360" cy="453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2" name="Line 22"/>
          <p:cNvSpPr/>
          <p:nvPr/>
        </p:nvSpPr>
        <p:spPr>
          <a:xfrm flipV="1">
            <a:off x="418320" y="2734200"/>
            <a:ext cx="360" cy="3544560"/>
          </a:xfrm>
          <a:prstGeom prst="line">
            <a:avLst/>
          </a:prstGeom>
          <a:ln w="12600"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73" name="CustomShape 23"/>
          <p:cNvSpPr/>
          <p:nvPr/>
        </p:nvSpPr>
        <p:spPr>
          <a:xfrm rot="16200000">
            <a:off x="418320" y="2674080"/>
            <a:ext cx="121320" cy="121320"/>
          </a:xfrm>
          <a:prstGeom prst="arc">
            <a:avLst>
              <a:gd name="adj1" fmla="val 16200000"/>
              <a:gd name="adj2" fmla="val 0"/>
            </a:avLst>
          </a:prstGeom>
          <a:noFill/>
          <a:ln w="12600">
            <a:solidFill>
              <a:schemeClr val="bg1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74" name="Line 24"/>
          <p:cNvSpPr/>
          <p:nvPr/>
        </p:nvSpPr>
        <p:spPr>
          <a:xfrm flipH="1">
            <a:off x="479160" y="2673360"/>
            <a:ext cx="8201160" cy="360"/>
          </a:xfrm>
          <a:prstGeom prst="line">
            <a:avLst/>
          </a:prstGeom>
          <a:ln w="12600"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75" name="PlaceHolder 25"/>
          <p:cNvSpPr>
            <a:spLocks noGrp="1"/>
          </p:cNvSpPr>
          <p:nvPr>
            <p:ph type="title"/>
          </p:nvPr>
        </p:nvSpPr>
        <p:spPr>
          <a:xfrm>
            <a:off x="585000" y="797760"/>
            <a:ext cx="7931520" cy="179496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Arial"/>
              </a:rPr>
              <a:t>Name of Agenda Item</a:t>
            </a: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pic>
        <p:nvPicPr>
          <p:cNvPr id="476" name="Picture 26" descr=""/>
          <p:cNvPicPr/>
          <p:nvPr/>
        </p:nvPicPr>
        <p:blipFill>
          <a:blip r:embed="rId4"/>
          <a:stretch/>
        </p:blipFill>
        <p:spPr>
          <a:xfrm>
            <a:off x="233640" y="6462720"/>
            <a:ext cx="365400" cy="291600"/>
          </a:xfrm>
          <a:prstGeom prst="rect">
            <a:avLst/>
          </a:prstGeom>
          <a:ln>
            <a:noFill/>
          </a:ln>
        </p:spPr>
      </p:pic>
      <p:sp>
        <p:nvSpPr>
          <p:cNvPr id="477" name="PlaceHolder 26"/>
          <p:cNvSpPr>
            <a:spLocks noGrp="1"/>
          </p:cNvSpPr>
          <p:nvPr>
            <p:ph type="body"/>
          </p:nvPr>
        </p:nvSpPr>
        <p:spPr>
          <a:xfrm>
            <a:off x="600120" y="2765520"/>
            <a:ext cx="7907040" cy="91404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Agenda Item #</a:t>
            </a:r>
            <a:endParaRPr b="0" lang="en-US" sz="24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hyperlink" Target="http://www.icann.org/en/general/agreements.htm" TargetMode="External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9.tif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hyperlink" Target="http://gnso.icann.org/" TargetMode="External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hyperlink" Target="https://gnso.icann.org/en/issues/new-gtlds/subsequent-procedures-charter-21jan16-en.pdf" TargetMode="External"/><Relationship Id="rId2" Type="http://schemas.openxmlformats.org/officeDocument/2006/relationships/slideLayout" Target="../slideLayouts/slideLayout8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8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8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hyperlink" Target="https://community.icann.org/x/RgV1Aw" TargetMode="External"/><Relationship Id="rId2" Type="http://schemas.openxmlformats.org/officeDocument/2006/relationships/hyperlink" Target="https://community.icann.org/x/RgV1Aw" TargetMode="External"/><Relationship Id="rId3" Type="http://schemas.openxmlformats.org/officeDocument/2006/relationships/hyperlink" Target="https://community.icann.org/x/RgV1Aw" TargetMode="External"/><Relationship Id="rId4" Type="http://schemas.openxmlformats.org/officeDocument/2006/relationships/image" Target="../media/image32.jpeg"/><Relationship Id="rId5" Type="http://schemas.openxmlformats.org/officeDocument/2006/relationships/slideLayout" Target="../slideLayouts/slideLayout8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hyperlink" Target="https://gnso.icann.org/en/group-activities/active/new-gtld-subsequent-procedures" TargetMode="External"/><Relationship Id="rId2" Type="http://schemas.openxmlformats.org/officeDocument/2006/relationships/hyperlink" Target="https://community.icann.org/x/RgV1Aw" TargetMode="External"/><Relationship Id="rId3" Type="http://schemas.openxmlformats.org/officeDocument/2006/relationships/hyperlink" Target="http://mm.icann.org/pipermail/gnso-newgtld-wg/" TargetMode="External"/><Relationship Id="rId4" Type="http://schemas.openxmlformats.org/officeDocument/2006/relationships/hyperlink" Target="https://gnso.icann.org/en/news/working-group-newsletters" TargetMode="External"/><Relationship Id="rId5" Type="http://schemas.openxmlformats.org/officeDocument/2006/relationships/hyperlink" Target="https://gnso.icann.org/en/news/working-group-newsletters" TargetMode="External"/><Relationship Id="rId6" Type="http://schemas.openxmlformats.org/officeDocument/2006/relationships/hyperlink" Target="http://go.icann.org/policybriefing" TargetMode="External"/><Relationship Id="rId7" Type="http://schemas.openxmlformats.org/officeDocument/2006/relationships/hyperlink" Target="http://go.icann.org/policybriefing" TargetMode="External"/><Relationship Id="rId8" Type="http://schemas.openxmlformats.org/officeDocument/2006/relationships/hyperlink" Target="https://gnso.icann.org/en/issues/background-briefings/archive" TargetMode="External"/><Relationship Id="rId9" Type="http://schemas.openxmlformats.org/officeDocument/2006/relationships/hyperlink" Target="https://gnso.icann.org/en/issues/background-briefings/archive" TargetMode="External"/><Relationship Id="rId10" Type="http://schemas.openxmlformats.org/officeDocument/2006/relationships/hyperlink" Target="https://gnso.icann.org/en/issues/background-briefings/archive" TargetMode="External"/><Relationship Id="rId11" Type="http://schemas.openxmlformats.org/officeDocument/2006/relationships/slideLayout" Target="../slideLayouts/slideLayout8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61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TextShape 1"/>
          <p:cNvSpPr txBox="1"/>
          <p:nvPr/>
        </p:nvSpPr>
        <p:spPr>
          <a:xfrm>
            <a:off x="2061720" y="762120"/>
            <a:ext cx="6382080" cy="2532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ffffff"/>
                </a:solidFill>
                <a:latin typeface="Arial"/>
              </a:rPr>
              <a:t>Introduction to the Generic Names Supporting Organization (GNSO) &amp; Policy Development</a:t>
            </a:r>
            <a:endParaRPr b="0" lang="en-US" sz="36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586" name="TextShape 2"/>
          <p:cNvSpPr txBox="1"/>
          <p:nvPr/>
        </p:nvSpPr>
        <p:spPr>
          <a:xfrm>
            <a:off x="2070720" y="5301720"/>
            <a:ext cx="6382080" cy="273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TextShape 1"/>
          <p:cNvSpPr txBox="1"/>
          <p:nvPr/>
        </p:nvSpPr>
        <p:spPr>
          <a:xfrm>
            <a:off x="374760" y="46080"/>
            <a:ext cx="8012520" cy="450360"/>
          </a:xfrm>
          <a:prstGeom prst="rect">
            <a:avLst/>
          </a:prstGeom>
          <a:noFill/>
          <a:ln>
            <a:noFill/>
          </a:ln>
        </p:spPr>
        <p:txBody>
          <a:bodyPr lIns="0" rIns="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a1f24"/>
                </a:solidFill>
                <a:latin typeface="Arial"/>
              </a:rPr>
              <a:t>GNSO Policy Development Process</a:t>
            </a: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pic>
        <p:nvPicPr>
          <p:cNvPr id="642" name="Picture 3" descr=""/>
          <p:cNvPicPr/>
          <p:nvPr/>
        </p:nvPicPr>
        <p:blipFill>
          <a:blip r:embed="rId1"/>
          <a:stretch/>
        </p:blipFill>
        <p:spPr>
          <a:xfrm>
            <a:off x="265320" y="710280"/>
            <a:ext cx="8599320" cy="5803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TextShape 1"/>
          <p:cNvSpPr txBox="1"/>
          <p:nvPr/>
        </p:nvSpPr>
        <p:spPr>
          <a:xfrm>
            <a:off x="374760" y="46080"/>
            <a:ext cx="8012520" cy="450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ts val="3974"/>
              </a:lnSpc>
            </a:pPr>
            <a:r>
              <a:rPr b="1" lang="en-US" sz="2800" spc="-1" strike="noStrike">
                <a:solidFill>
                  <a:srgbClr val="0a1f24"/>
                </a:solidFill>
                <a:latin typeface="Arial"/>
              </a:rPr>
              <a:t>What is ICANN “Consensus Policy”?</a:t>
            </a:r>
            <a:endParaRPr b="0" lang="en-US" sz="2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644" name="TextShape 2"/>
          <p:cNvSpPr txBox="1"/>
          <p:nvPr/>
        </p:nvSpPr>
        <p:spPr>
          <a:xfrm>
            <a:off x="7010280" y="645804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59DC432E-8500-46FF-8185-BB3F9BFE1CC8}" type="slidenum">
              <a:rPr b="0" lang="en-US" sz="1800" spc="-1" strike="noStrike">
                <a:solidFill>
                  <a:srgbClr val="0a1f24"/>
                </a:solidFill>
                <a:latin typeface="Calibri"/>
                <a:ea typeface="MS PGothic"/>
              </a:rPr>
              <a:t>1</a:t>
            </a:fld>
            <a:endParaRPr b="0" lang="en-US" sz="1800" spc="-1" strike="noStrike">
              <a:latin typeface="Times New Roman"/>
            </a:endParaRPr>
          </a:p>
        </p:txBody>
      </p:sp>
      <p:sp>
        <p:nvSpPr>
          <p:cNvPr id="645" name="TextShape 3"/>
          <p:cNvSpPr txBox="1"/>
          <p:nvPr/>
        </p:nvSpPr>
        <p:spPr>
          <a:xfrm>
            <a:off x="0" y="1052640"/>
            <a:ext cx="8642160" cy="5184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indent="-342720">
              <a:lnSpc>
                <a:spcPct val="100000"/>
              </a:lnSpc>
              <a:spcBef>
                <a:spcPts val="479"/>
              </a:spcBef>
              <a:buClr>
                <a:srgbClr val="0a1f24"/>
              </a:buClr>
              <a:buFont typeface="Wingdings" charset="2"/>
              <a:buChar char=""/>
            </a:pPr>
            <a:r>
              <a:rPr b="0" lang="en-US" sz="2400" spc="-1" strike="noStrike">
                <a:solidFill>
                  <a:srgbClr val="0a1f24"/>
                </a:solidFill>
                <a:latin typeface="Arial"/>
                <a:ea typeface="MS PGothic"/>
              </a:rPr>
              <a:t>All ICANN-accredited registrars and registries have contracts with ICANN that contain binding legal obligations: </a:t>
            </a:r>
            <a:r>
              <a:rPr b="0" lang="en-US" sz="2400" spc="-1" strike="noStrike" u="sng">
                <a:solidFill>
                  <a:srgbClr val="1d98d3"/>
                </a:solidFill>
                <a:uFillTx/>
                <a:latin typeface="Arial"/>
                <a:ea typeface="MS PGothic"/>
                <a:hlinkClick r:id="rId1"/>
              </a:rPr>
              <a:t>http://www.icann.org/en/general/agreements.htm</a:t>
            </a:r>
            <a:endParaRPr b="0" lang="en-US" sz="2400" spc="-1" strike="noStrike">
              <a:solidFill>
                <a:srgbClr val="0a1f24"/>
              </a:solidFill>
              <a:latin typeface="Arial"/>
            </a:endParaRPr>
          </a:p>
          <a:p>
            <a:pPr indent="-342720">
              <a:lnSpc>
                <a:spcPct val="100000"/>
              </a:lnSpc>
              <a:spcBef>
                <a:spcPts val="479"/>
              </a:spcBef>
              <a:buClr>
                <a:srgbClr val="0a1f24"/>
              </a:buClr>
              <a:buFont typeface="Wingdings" charset="2"/>
              <a:buChar char=""/>
            </a:pPr>
            <a:r>
              <a:rPr b="0" lang="en-US" sz="2400" spc="-1" strike="noStrike">
                <a:solidFill>
                  <a:srgbClr val="0a1f24"/>
                </a:solidFill>
                <a:latin typeface="Arial"/>
                <a:ea typeface="MS PGothic"/>
              </a:rPr>
              <a:t>In this context, </a:t>
            </a:r>
            <a:r>
              <a:rPr b="1" i="1" lang="en-US" sz="2400" spc="-1" strike="noStrike">
                <a:solidFill>
                  <a:srgbClr val="0a1f24"/>
                </a:solidFill>
                <a:latin typeface="Arial"/>
                <a:ea typeface="MS PGothic"/>
              </a:rPr>
              <a:t>“Consensus Policy”</a:t>
            </a:r>
            <a:r>
              <a:rPr b="0" lang="en-US" sz="2400" spc="-1" strike="noStrike">
                <a:solidFill>
                  <a:srgbClr val="0a1f24"/>
                </a:solidFill>
                <a:latin typeface="Arial"/>
                <a:ea typeface="MS PGothic"/>
              </a:rPr>
              <a:t>* is a policy broadly supported by ICANN’s stakeholders, and which can bind ICANN-accredited registrars and registries</a:t>
            </a:r>
            <a:endParaRPr b="0" lang="en-US" sz="2400" spc="-1" strike="noStrike">
              <a:solidFill>
                <a:srgbClr val="0a1f24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endParaRPr b="0" lang="en-US" sz="2400" spc="-1" strike="noStrike">
              <a:solidFill>
                <a:srgbClr val="0a1f24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endParaRPr b="0" lang="en-US" sz="2400" spc="-1" strike="noStrike">
              <a:solidFill>
                <a:srgbClr val="0a1f24"/>
              </a:solidFill>
              <a:latin typeface="Arial"/>
            </a:endParaRPr>
          </a:p>
          <a:p>
            <a:pPr lvl="1" marL="457200" indent="-285480">
              <a:lnSpc>
                <a:spcPct val="100000"/>
              </a:lnSpc>
              <a:spcBef>
                <a:spcPts val="320"/>
              </a:spcBef>
              <a:buClr>
                <a:srgbClr val="0a1f24"/>
              </a:buClr>
              <a:buFont typeface="Wingdings" charset="2"/>
              <a:buChar char=""/>
            </a:pPr>
            <a:r>
              <a:rPr b="0" i="1" lang="en-US" sz="1600" spc="-1" strike="noStrike">
                <a:solidFill>
                  <a:srgbClr val="0a1f24"/>
                </a:solidFill>
                <a:latin typeface="Arial"/>
                <a:ea typeface="MS PGothic"/>
              </a:rPr>
              <a:t>Please refer to particular contracts for specific limitations and to the ICANN Bylaws for the overall context. Note that this presentation does not not constitute legal advice or a waiver or modification of any ICANN agreement</a:t>
            </a:r>
            <a:endParaRPr b="0" lang="en-US" sz="1600" spc="-1" strike="noStrike">
              <a:solidFill>
                <a:srgbClr val="0a1f24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endParaRPr b="0" lang="en-US" sz="1600" spc="-1" strike="noStrike">
              <a:solidFill>
                <a:srgbClr val="0a1f24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b="0" lang="en-US" sz="1600" spc="-1" strike="noStrike">
              <a:solidFill>
                <a:srgbClr val="0a1f24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b="0" lang="en-US" sz="16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TextShape 1"/>
          <p:cNvSpPr txBox="1"/>
          <p:nvPr/>
        </p:nvSpPr>
        <p:spPr>
          <a:xfrm>
            <a:off x="374760" y="46080"/>
            <a:ext cx="8012520" cy="450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ts val="3974"/>
              </a:lnSpc>
            </a:pPr>
            <a:r>
              <a:rPr b="1" lang="en-US" sz="1800" spc="-1" strike="noStrike">
                <a:solidFill>
                  <a:srgbClr val="0a1f24"/>
                </a:solidFill>
                <a:latin typeface="Arial"/>
              </a:rPr>
              <a:t>“</a:t>
            </a:r>
            <a:r>
              <a:rPr b="1" lang="en-US" sz="1800" spc="-1" strike="noStrike">
                <a:solidFill>
                  <a:srgbClr val="0a1f24"/>
                </a:solidFill>
                <a:latin typeface="Arial"/>
              </a:rPr>
              <a:t>Consensus Policy”</a:t>
            </a: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647" name="TextShape 2"/>
          <p:cNvSpPr txBox="1"/>
          <p:nvPr/>
        </p:nvSpPr>
        <p:spPr>
          <a:xfrm>
            <a:off x="395280" y="765000"/>
            <a:ext cx="8443440" cy="567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0a1f24"/>
                </a:solidFill>
                <a:latin typeface="Arial"/>
                <a:ea typeface="MS PGothic"/>
              </a:rPr>
              <a:t>In their contracts with ICANN, registries and registrars agree to comply with “consensus” policies adopted by ICANN; provided that (i) such policies do not unreasonably restrain competition; and </a:t>
            </a:r>
            <a:endParaRPr b="0" lang="en-US" sz="2400" spc="-1" strike="noStrike">
              <a:solidFill>
                <a:srgbClr val="0a1f24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0a1f24"/>
                </a:solidFill>
                <a:latin typeface="Arial"/>
                <a:ea typeface="MS PGothic"/>
              </a:rPr>
              <a:t>(ii) the policies relate to: </a:t>
            </a:r>
            <a:endParaRPr b="0" lang="en-US" sz="2400" spc="-1" strike="noStrike">
              <a:solidFill>
                <a:srgbClr val="0a1f24"/>
              </a:solidFill>
              <a:latin typeface="Arial"/>
            </a:endParaRPr>
          </a:p>
          <a:p>
            <a:pPr lvl="1" marL="857160" indent="-456840">
              <a:lnSpc>
                <a:spcPct val="100000"/>
              </a:lnSpc>
              <a:spcBef>
                <a:spcPts val="400"/>
              </a:spcBef>
              <a:buClr>
                <a:srgbClr val="0a1f24"/>
              </a:buClr>
              <a:buFont typeface="Calibri"/>
              <a:buAutoNum type="arabicParenR"/>
            </a:pPr>
            <a:r>
              <a:rPr b="0" lang="en-US" sz="2000" spc="-1" strike="noStrike">
                <a:solidFill>
                  <a:srgbClr val="0a1f24"/>
                </a:solidFill>
                <a:latin typeface="Arial"/>
                <a:ea typeface="MS PGothic"/>
              </a:rPr>
              <a:t>Issues for which uniform or coordinated resolution is reasonably necessary to facilitate interoperability, technical reliability and/or stable operation of the Internet or Domain Name System;</a:t>
            </a:r>
            <a:endParaRPr b="0" lang="en-US" sz="2000" spc="-1" strike="noStrike">
              <a:solidFill>
                <a:srgbClr val="0a1f24"/>
              </a:solidFill>
              <a:latin typeface="Arial"/>
            </a:endParaRPr>
          </a:p>
          <a:p>
            <a:pPr lvl="1" marL="857160" indent="-456840">
              <a:lnSpc>
                <a:spcPct val="100000"/>
              </a:lnSpc>
              <a:spcBef>
                <a:spcPts val="400"/>
              </a:spcBef>
              <a:buClr>
                <a:srgbClr val="0a1f24"/>
              </a:buClr>
              <a:buFont typeface="Calibri"/>
              <a:buAutoNum type="arabicParenR"/>
            </a:pPr>
            <a:r>
              <a:rPr b="0" lang="en-US" sz="2000" spc="-1" strike="noStrike">
                <a:solidFill>
                  <a:srgbClr val="0a1f24"/>
                </a:solidFill>
                <a:latin typeface="Arial"/>
                <a:ea typeface="MS PGothic"/>
              </a:rPr>
              <a:t>Registry / registrar policies reasonably necessary to implement Consensus Policies relating to registrars/registries; and</a:t>
            </a:r>
            <a:endParaRPr b="0" lang="en-US" sz="2000" spc="-1" strike="noStrike">
              <a:solidFill>
                <a:srgbClr val="0a1f24"/>
              </a:solidFill>
              <a:latin typeface="Arial"/>
            </a:endParaRPr>
          </a:p>
          <a:p>
            <a:pPr lvl="1" marL="857160" indent="-456840">
              <a:lnSpc>
                <a:spcPct val="100000"/>
              </a:lnSpc>
              <a:spcBef>
                <a:spcPts val="400"/>
              </a:spcBef>
              <a:buClr>
                <a:srgbClr val="0a1f24"/>
              </a:buClr>
              <a:buFont typeface="Calibri"/>
              <a:buAutoNum type="arabicParenR"/>
            </a:pPr>
            <a:r>
              <a:rPr b="0" lang="en-US" sz="2000" spc="-1" strike="noStrike">
                <a:solidFill>
                  <a:srgbClr val="0a1f24"/>
                </a:solidFill>
                <a:latin typeface="Arial"/>
                <a:ea typeface="MS PGothic"/>
              </a:rPr>
              <a:t>Resolution of disputes regarding the registration of domain names (as opposed to the use of such domain names)</a:t>
            </a:r>
            <a:endParaRPr b="0" lang="en-US" sz="2000" spc="-1" strike="noStrike">
              <a:solidFill>
                <a:srgbClr val="0a1f24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US" sz="2000" spc="-1" strike="noStrike">
              <a:solidFill>
                <a:srgbClr val="0a1f24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buClr>
                <a:srgbClr val="0a1f24"/>
              </a:buClr>
              <a:buFont typeface="Wingdings" charset="2"/>
              <a:buChar char=""/>
            </a:pPr>
            <a:r>
              <a:rPr b="0" i="1" lang="en-US" sz="1800" spc="-1" strike="noStrike">
                <a:solidFill>
                  <a:srgbClr val="0a1f24"/>
                </a:solidFill>
                <a:latin typeface="Arial"/>
                <a:ea typeface="MS PGothic"/>
              </a:rPr>
              <a:t>Detailed topics subjected to “Consensus Policy” are also further defined in the gTLD Registry and Registrar Agreements</a:t>
            </a: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TextShape 1"/>
          <p:cNvSpPr txBox="1"/>
          <p:nvPr/>
        </p:nvSpPr>
        <p:spPr>
          <a:xfrm>
            <a:off x="374760" y="46080"/>
            <a:ext cx="8012520" cy="450360"/>
          </a:xfrm>
          <a:prstGeom prst="rect">
            <a:avLst/>
          </a:prstGeom>
          <a:noFill/>
          <a:ln>
            <a:noFill/>
          </a:ln>
        </p:spPr>
        <p:txBody>
          <a:bodyPr lIns="0" rIns="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a1f24"/>
                </a:solidFill>
                <a:latin typeface="Arial"/>
              </a:rPr>
              <a:t>“</a:t>
            </a:r>
            <a:r>
              <a:rPr b="1" lang="en-US" sz="1800" spc="-1" strike="noStrike">
                <a:solidFill>
                  <a:srgbClr val="0a1f24"/>
                </a:solidFill>
                <a:latin typeface="Arial"/>
              </a:rPr>
              <a:t>The Picket Fence”</a:t>
            </a: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pic>
        <p:nvPicPr>
          <p:cNvPr id="649" name="Content Placeholder 6" descr=""/>
          <p:cNvPicPr/>
          <p:nvPr/>
        </p:nvPicPr>
        <p:blipFill>
          <a:blip r:embed="rId1"/>
          <a:stretch/>
        </p:blipFill>
        <p:spPr>
          <a:xfrm>
            <a:off x="179280" y="1452600"/>
            <a:ext cx="2257200" cy="2696760"/>
          </a:xfrm>
          <a:prstGeom prst="rect">
            <a:avLst/>
          </a:prstGeom>
          <a:ln>
            <a:noFill/>
          </a:ln>
        </p:spPr>
      </p:pic>
      <p:sp>
        <p:nvSpPr>
          <p:cNvPr id="650" name="CustomShape 2"/>
          <p:cNvSpPr/>
          <p:nvPr/>
        </p:nvSpPr>
        <p:spPr>
          <a:xfrm>
            <a:off x="2690640" y="1468440"/>
            <a:ext cx="6114600" cy="48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>
              <a:lnSpc>
                <a:spcPct val="100000"/>
              </a:lnSpc>
              <a:buClr>
                <a:srgbClr val="0a1f24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a1f24"/>
                </a:solidFill>
                <a:latin typeface="Arial"/>
                <a:ea typeface="MS PGothic"/>
              </a:rPr>
              <a:t>The general policy making authority granted to ICANN to preserve the stability and security of the DNS and the policy authority described in previous slide create a “picket fence” around ICANN’s authority</a:t>
            </a:r>
            <a:endParaRPr b="0" lang="en-US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a1f24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a1f24"/>
                </a:solidFill>
                <a:latin typeface="Arial"/>
                <a:ea typeface="MS PGothic"/>
              </a:rPr>
              <a:t>ICANN could establish policy and/or best practices affecting issues outside the picket fence, but could not mandate registry and registrar compliance with such policies. Issues considered outside of the picket fence include, for example, pricing. 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TextShape 1"/>
          <p:cNvSpPr txBox="1"/>
          <p:nvPr/>
        </p:nvSpPr>
        <p:spPr>
          <a:xfrm>
            <a:off x="374760" y="46080"/>
            <a:ext cx="8012520" cy="450360"/>
          </a:xfrm>
          <a:prstGeom prst="rect">
            <a:avLst/>
          </a:prstGeom>
          <a:noFill/>
          <a:ln>
            <a:noFill/>
          </a:ln>
        </p:spPr>
        <p:txBody>
          <a:bodyPr lIns="0" rIns="0">
            <a:norm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a1f24"/>
                </a:solidFill>
                <a:latin typeface="Arial"/>
              </a:rPr>
              <a:t>Important facts about participation</a:t>
            </a:r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652" name="CustomShape 2"/>
          <p:cNvSpPr/>
          <p:nvPr/>
        </p:nvSpPr>
        <p:spPr>
          <a:xfrm>
            <a:off x="2549520" y="998280"/>
            <a:ext cx="6020280" cy="466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a1f24"/>
              </a:buClr>
              <a:buSzPct val="75000"/>
              <a:buFont typeface="Arial"/>
              <a:buChar char="•"/>
            </a:pPr>
            <a:r>
              <a:rPr b="1" lang="en-US" sz="2000" spc="-1" strike="noStrike">
                <a:solidFill>
                  <a:srgbClr val="0a1f24"/>
                </a:solidFill>
                <a:latin typeface="Arial"/>
                <a:ea typeface="Arial"/>
              </a:rPr>
              <a:t>Anyone can participate </a:t>
            </a:r>
            <a:r>
              <a:rPr b="0" lang="en-US" sz="2000" spc="-1" strike="noStrike">
                <a:solidFill>
                  <a:srgbClr val="0a1f24"/>
                </a:solidFill>
                <a:latin typeface="Arial"/>
                <a:ea typeface="Arial"/>
              </a:rPr>
              <a:t>in a GNSO PDP Working Group, if that is the chosen model for the PDP Team</a:t>
            </a:r>
            <a:endParaRPr b="0" lang="en-US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a1f24"/>
              </a:buClr>
              <a:buSzPct val="75000"/>
              <a:buFont typeface="Arial"/>
              <a:buChar char="•"/>
            </a:pPr>
            <a:r>
              <a:rPr b="0" lang="en-US" sz="2000" spc="-1" strike="noStrike">
                <a:solidFill>
                  <a:srgbClr val="0a1f24"/>
                </a:solidFill>
                <a:latin typeface="Arial"/>
                <a:ea typeface="Arial"/>
              </a:rPr>
              <a:t>Anyone can join a Working Group as a </a:t>
            </a:r>
            <a:r>
              <a:rPr b="1" lang="en-US" sz="2000" spc="-1" strike="noStrike">
                <a:solidFill>
                  <a:srgbClr val="0a1f24"/>
                </a:solidFill>
                <a:latin typeface="Arial"/>
                <a:ea typeface="Arial"/>
              </a:rPr>
              <a:t>Member or Observer </a:t>
            </a:r>
            <a:endParaRPr b="0" lang="en-US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a1f24"/>
              </a:buClr>
              <a:buSzPct val="75000"/>
              <a:buFont typeface="Arial"/>
              <a:buChar char="•"/>
            </a:pPr>
            <a:r>
              <a:rPr b="0" lang="en-US" sz="2000" spc="-1" strike="noStrike">
                <a:solidFill>
                  <a:srgbClr val="0a1f24"/>
                </a:solidFill>
                <a:latin typeface="Arial"/>
                <a:ea typeface="Arial"/>
              </a:rPr>
              <a:t>Participation in a GNSO Working Group currently remains </a:t>
            </a:r>
            <a:r>
              <a:rPr b="1" lang="en-US" sz="2000" spc="-1" strike="noStrike">
                <a:solidFill>
                  <a:srgbClr val="0a1f24"/>
                </a:solidFill>
                <a:latin typeface="Arial"/>
                <a:ea typeface="Arial"/>
              </a:rPr>
              <a:t>open throughout the lifecycle </a:t>
            </a:r>
            <a:r>
              <a:rPr b="0" lang="en-US" sz="2000" spc="-1" strike="noStrike">
                <a:solidFill>
                  <a:srgbClr val="0a1f24"/>
                </a:solidFill>
                <a:latin typeface="Arial"/>
                <a:ea typeface="Arial"/>
              </a:rPr>
              <a:t>of the project</a:t>
            </a:r>
            <a:endParaRPr b="0" lang="en-US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a1f24"/>
              </a:buClr>
              <a:buSzPct val="75000"/>
              <a:buFont typeface="Arial"/>
              <a:buChar char="•"/>
            </a:pPr>
            <a:r>
              <a:rPr b="0" lang="en-US" sz="2000" spc="-1" strike="noStrike">
                <a:solidFill>
                  <a:srgbClr val="0a1f24"/>
                </a:solidFill>
                <a:latin typeface="Arial"/>
                <a:ea typeface="Arial"/>
              </a:rPr>
              <a:t>Much policy development work occurs regularly throughout the year, not just at ICANN meetings</a:t>
            </a:r>
            <a:endParaRPr b="0" lang="en-US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a1f24"/>
              </a:buClr>
              <a:buSzPct val="75000"/>
              <a:buFont typeface="Arial"/>
              <a:buChar char="•"/>
            </a:pPr>
            <a:r>
              <a:rPr b="0" lang="en-US" sz="2000" spc="-1" strike="noStrike">
                <a:solidFill>
                  <a:srgbClr val="0a1f24"/>
                </a:solidFill>
                <a:latin typeface="Arial"/>
                <a:ea typeface="Arial"/>
              </a:rPr>
              <a:t>Although attending an ICANN meeting is useful, </a:t>
            </a:r>
            <a:r>
              <a:rPr b="1" lang="en-US" sz="2000" spc="-1" strike="noStrike">
                <a:solidFill>
                  <a:srgbClr val="0a1f24"/>
                </a:solidFill>
                <a:latin typeface="Arial"/>
                <a:ea typeface="Arial"/>
              </a:rPr>
              <a:t>all Working Groups conduct their work via conference calls, mailing lists and virtual meeting rooms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653" name="Picture 4" descr=""/>
          <p:cNvPicPr/>
          <p:nvPr/>
        </p:nvPicPr>
        <p:blipFill>
          <a:blip r:embed="rId1"/>
          <a:stretch/>
        </p:blipFill>
        <p:spPr>
          <a:xfrm>
            <a:off x="145800" y="1995480"/>
            <a:ext cx="2403360" cy="1602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extShape 1"/>
          <p:cNvSpPr txBox="1"/>
          <p:nvPr/>
        </p:nvSpPr>
        <p:spPr>
          <a:xfrm>
            <a:off x="374760" y="46080"/>
            <a:ext cx="8012520" cy="450360"/>
          </a:xfrm>
          <a:prstGeom prst="rect">
            <a:avLst/>
          </a:prstGeom>
          <a:noFill/>
          <a:ln>
            <a:noFill/>
          </a:ln>
        </p:spPr>
        <p:txBody>
          <a:bodyPr lIns="0" rIns="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a1f24"/>
                </a:solidFill>
                <a:latin typeface="Arial"/>
              </a:rPr>
              <a:t>PDP 3.0</a:t>
            </a: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655" name="TextShape 2"/>
          <p:cNvSpPr txBox="1"/>
          <p:nvPr/>
        </p:nvSpPr>
        <p:spPr>
          <a:xfrm>
            <a:off x="427680" y="962280"/>
            <a:ext cx="7907040" cy="4571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GNSO Council is currently considering incremental improvements to the PDP to enhance efficiency and effectiveness of GNSO policy development activities. Improvements are focusing on the following areas: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SzPct val="75000"/>
              <a:buFont typeface="Wingdings" charset="2"/>
              <a:buChar char=""/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Working Group dynamics 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SzPct val="75000"/>
              <a:buFont typeface="Wingdings" charset="2"/>
              <a:buChar char=""/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Working Group leadership 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SzPct val="75000"/>
              <a:buFont typeface="Wingdings" charset="2"/>
              <a:buChar char=""/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Complexity of subject matter 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SzPct val="75000"/>
              <a:buFont typeface="Wingdings" charset="2"/>
              <a:buChar char=""/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Consensus building 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SzPct val="75000"/>
              <a:buFont typeface="Wingdings" charset="2"/>
              <a:buChar char=""/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Role of the Council as the manager of the PDP 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 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TextShape 1"/>
          <p:cNvSpPr txBox="1"/>
          <p:nvPr/>
        </p:nvSpPr>
        <p:spPr>
          <a:xfrm>
            <a:off x="585000" y="797760"/>
            <a:ext cx="7931520" cy="1794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Arial"/>
              </a:rPr>
              <a:t>Engagement with other SO/ACs</a:t>
            </a: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TextShape 1"/>
          <p:cNvSpPr txBox="1"/>
          <p:nvPr/>
        </p:nvSpPr>
        <p:spPr>
          <a:xfrm>
            <a:off x="374760" y="46080"/>
            <a:ext cx="8012520" cy="450360"/>
          </a:xfrm>
          <a:prstGeom prst="rect">
            <a:avLst/>
          </a:prstGeom>
          <a:noFill/>
          <a:ln>
            <a:noFill/>
          </a:ln>
        </p:spPr>
        <p:txBody>
          <a:bodyPr lIns="0" rIns="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a1f24"/>
                </a:solidFill>
                <a:latin typeface="Arial"/>
              </a:rPr>
              <a:t>Engagement with other SO/ACs</a:t>
            </a: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658" name="TextShape 2"/>
          <p:cNvSpPr txBox="1"/>
          <p:nvPr/>
        </p:nvSpPr>
        <p:spPr>
          <a:xfrm>
            <a:off x="374760" y="974880"/>
            <a:ext cx="7907040" cy="4571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SzPct val="75000"/>
              <a:buFont typeface="Wingdings" charset="2"/>
              <a:buChar char=""/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The GNSO Council has a liaison FROM the ALAC and </a:t>
            </a: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the ccNSO as well as a liaison TO the GAC and the </a:t>
            </a: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ccNSO, as well as joint meetings with the ccNSO and </a:t>
            </a: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GAC at ICANN meetings.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SzPct val="75000"/>
              <a:buFont typeface="Wingdings" charset="2"/>
              <a:buChar char=""/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Numerous opportunities for SO/ACs to provide input to </a:t>
            </a: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the PDP process, e.g. specific input requested at an </a:t>
            </a: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early stage of the process as well as various </a:t>
            </a: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opportunities for public comment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SzPct val="75000"/>
              <a:buFont typeface="Wingdings" charset="2"/>
              <a:buChar char=""/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Specific mechanisms created to facilitate early </a:t>
            </a: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engagement by the GAC in policy development </a:t>
            </a: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mechanisms as a result of the GAC-GNSO Consultation </a:t>
            </a: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Group, including the Quick Look Mechanism to identify </a:t>
            </a: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whether or not a PDP is expected to raise public policy </a:t>
            </a: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concerns. 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SzPct val="75000"/>
              <a:buFont typeface="Wingdings" charset="2"/>
              <a:buChar char=""/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None of these engagement opportunities negate other </a:t>
            </a: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SO/ACs’ performance of their role as described under </a:t>
            </a: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the Bylaws. 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TextShape 1"/>
          <p:cNvSpPr txBox="1"/>
          <p:nvPr/>
        </p:nvSpPr>
        <p:spPr>
          <a:xfrm>
            <a:off x="374760" y="46080"/>
            <a:ext cx="8012520" cy="45036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a1f24"/>
                </a:solidFill>
                <a:latin typeface="Arial"/>
              </a:rPr>
              <a:t>Where to find more information</a:t>
            </a: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660" name="CustomShape 2"/>
          <p:cNvSpPr/>
          <p:nvPr/>
        </p:nvSpPr>
        <p:spPr>
          <a:xfrm>
            <a:off x="374760" y="1450440"/>
            <a:ext cx="8276760" cy="276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57040" indent="-256680">
              <a:lnSpc>
                <a:spcPct val="100000"/>
              </a:lnSpc>
              <a:spcBef>
                <a:spcPts val="224"/>
              </a:spcBef>
              <a:spcAft>
                <a:spcPts val="224"/>
              </a:spcAft>
              <a:buClr>
                <a:srgbClr val="0a1f24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a1f24"/>
                </a:solidFill>
                <a:latin typeface="Arial"/>
                <a:ea typeface="Arial"/>
              </a:rPr>
              <a:t>Sign up for the various </a:t>
            </a:r>
            <a:r>
              <a:rPr b="1" lang="en-US" sz="2400" spc="-1" strike="noStrike">
                <a:solidFill>
                  <a:srgbClr val="0a1f24"/>
                </a:solidFill>
                <a:latin typeface="Arial"/>
                <a:ea typeface="Arial"/>
              </a:rPr>
              <a:t>ICANN regional newsletters </a:t>
            </a:r>
            <a:r>
              <a:rPr b="0" lang="en-US" sz="2400" spc="-1" strike="noStrike">
                <a:solidFill>
                  <a:srgbClr val="0a1f24"/>
                </a:solidFill>
                <a:latin typeface="Arial"/>
                <a:ea typeface="Arial"/>
              </a:rPr>
              <a:t>to get news about selected policy work, current public comment opportunities and upcoming webinars</a:t>
            </a:r>
            <a:endParaRPr b="0" lang="en-US" sz="2400" spc="-1" strike="noStrike">
              <a:latin typeface="Arial"/>
            </a:endParaRPr>
          </a:p>
          <a:p>
            <a:pPr marL="257040" indent="-256680">
              <a:lnSpc>
                <a:spcPct val="100000"/>
              </a:lnSpc>
              <a:spcBef>
                <a:spcPts val="224"/>
              </a:spcBef>
              <a:spcAft>
                <a:spcPts val="224"/>
              </a:spcAft>
              <a:buClr>
                <a:srgbClr val="0a1f24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a1f24"/>
                </a:solidFill>
                <a:latin typeface="Arial"/>
                <a:ea typeface="Arial"/>
              </a:rPr>
              <a:t>Sign up for the </a:t>
            </a:r>
            <a:r>
              <a:rPr b="1" lang="en-US" sz="2400" spc="-1" strike="noStrike">
                <a:solidFill>
                  <a:srgbClr val="0a1f24"/>
                </a:solidFill>
                <a:latin typeface="Arial"/>
                <a:ea typeface="Arial"/>
              </a:rPr>
              <a:t>Policy Update webinars</a:t>
            </a:r>
            <a:r>
              <a:rPr b="0" lang="en-US" sz="2400" spc="-1" strike="noStrike">
                <a:solidFill>
                  <a:srgbClr val="0a1f24"/>
                </a:solidFill>
                <a:latin typeface="Arial"/>
                <a:ea typeface="Arial"/>
              </a:rPr>
              <a:t>, scheduled before each ICANN meeting</a:t>
            </a:r>
            <a:endParaRPr b="0" lang="en-US" sz="2400" spc="-1" strike="noStrike">
              <a:latin typeface="Arial"/>
            </a:endParaRPr>
          </a:p>
          <a:p>
            <a:pPr marL="257040" indent="-256680">
              <a:lnSpc>
                <a:spcPct val="100000"/>
              </a:lnSpc>
              <a:spcBef>
                <a:spcPts val="224"/>
              </a:spcBef>
              <a:spcAft>
                <a:spcPts val="224"/>
              </a:spcAft>
              <a:buClr>
                <a:srgbClr val="0a1f24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a1f24"/>
                </a:solidFill>
                <a:latin typeface="Arial"/>
                <a:ea typeface="Arial"/>
              </a:rPr>
              <a:t>Check out the GNSO web-site for further information: </a:t>
            </a:r>
            <a:r>
              <a:rPr b="0" lang="en-US" sz="2400" spc="-1" strike="noStrike" u="sng">
                <a:solidFill>
                  <a:srgbClr val="1d98d3"/>
                </a:solidFill>
                <a:uFillTx/>
                <a:latin typeface="Arial"/>
                <a:ea typeface="Arial"/>
                <a:hlinkClick r:id="rId1"/>
              </a:rPr>
              <a:t>http://gnso.icann.org</a:t>
            </a:r>
            <a:r>
              <a:rPr b="0" lang="en-US" sz="2400" spc="-1" strike="noStrike">
                <a:solidFill>
                  <a:srgbClr val="0a1f24"/>
                </a:solidFill>
                <a:latin typeface="Arial"/>
                <a:ea typeface="Arial"/>
              </a:rPr>
              <a:t> 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TextShape 1"/>
          <p:cNvSpPr txBox="1"/>
          <p:nvPr/>
        </p:nvSpPr>
        <p:spPr>
          <a:xfrm>
            <a:off x="585000" y="833760"/>
            <a:ext cx="7931520" cy="1758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ffffff"/>
                </a:solidFill>
                <a:latin typeface="Arial"/>
              </a:rPr>
              <a:t>Questions &amp; Answers</a:t>
            </a:r>
            <a:endParaRPr b="0" lang="en-US" sz="36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CustomShape 1"/>
          <p:cNvSpPr/>
          <p:nvPr/>
        </p:nvSpPr>
        <p:spPr>
          <a:xfrm>
            <a:off x="3350160" y="1298880"/>
            <a:ext cx="2539440" cy="2174760"/>
          </a:xfrm>
          <a:prstGeom prst="rect">
            <a:avLst/>
          </a:prstGeom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588" name="CustomShape 2"/>
          <p:cNvSpPr/>
          <p:nvPr/>
        </p:nvSpPr>
        <p:spPr>
          <a:xfrm>
            <a:off x="6048720" y="1298880"/>
            <a:ext cx="2539440" cy="2174760"/>
          </a:xfrm>
          <a:prstGeom prst="rect">
            <a:avLst/>
          </a:prstGeom>
          <a:solidFill>
            <a:schemeClr val="accent4">
              <a:alpha val="63000"/>
            </a:schemeClr>
          </a:solidFill>
          <a:ln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589" name="CustomShape 3"/>
          <p:cNvSpPr/>
          <p:nvPr/>
        </p:nvSpPr>
        <p:spPr>
          <a:xfrm>
            <a:off x="3350160" y="1298880"/>
            <a:ext cx="2539440" cy="87120"/>
          </a:xfrm>
          <a:prstGeom prst="rect">
            <a:avLst/>
          </a:prstGeom>
          <a:solidFill>
            <a:srgbClr val="145357">
              <a:alpha val="80000"/>
            </a:srgb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90" name="CustomShape 4"/>
          <p:cNvSpPr/>
          <p:nvPr/>
        </p:nvSpPr>
        <p:spPr>
          <a:xfrm>
            <a:off x="6048720" y="1298880"/>
            <a:ext cx="2539440" cy="87120"/>
          </a:xfrm>
          <a:prstGeom prst="rect">
            <a:avLst/>
          </a:prstGeom>
          <a:solidFill>
            <a:srgbClr val="ea903a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91" name="CustomShape 5"/>
          <p:cNvSpPr/>
          <p:nvPr/>
        </p:nvSpPr>
        <p:spPr>
          <a:xfrm>
            <a:off x="651600" y="3681720"/>
            <a:ext cx="2539440" cy="2174760"/>
          </a:xfrm>
          <a:prstGeom prst="rect">
            <a:avLst/>
          </a:prstGeom>
          <a:ln>
            <a:rou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</p:sp>
      <p:sp>
        <p:nvSpPr>
          <p:cNvPr id="592" name="CustomShape 6"/>
          <p:cNvSpPr/>
          <p:nvPr/>
        </p:nvSpPr>
        <p:spPr>
          <a:xfrm>
            <a:off x="3350160" y="3681720"/>
            <a:ext cx="2539440" cy="2174760"/>
          </a:xfrm>
          <a:prstGeom prst="rect">
            <a:avLst/>
          </a:prstGeom>
          <a:solidFill>
            <a:schemeClr val="accent2">
              <a:alpha val="86000"/>
            </a:schemeClr>
          </a:solidFill>
          <a:ln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593" name="CustomShape 7"/>
          <p:cNvSpPr/>
          <p:nvPr/>
        </p:nvSpPr>
        <p:spPr>
          <a:xfrm>
            <a:off x="6048720" y="3681720"/>
            <a:ext cx="2539440" cy="2174760"/>
          </a:xfrm>
          <a:prstGeom prst="rect">
            <a:avLst/>
          </a:prstGeom>
          <a:ln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594" name="CustomShape 8"/>
          <p:cNvSpPr/>
          <p:nvPr/>
        </p:nvSpPr>
        <p:spPr>
          <a:xfrm>
            <a:off x="651600" y="3681720"/>
            <a:ext cx="2539440" cy="87120"/>
          </a:xfrm>
          <a:prstGeom prst="rect">
            <a:avLst/>
          </a:prstGeom>
          <a:solidFill>
            <a:srgbClr val="ac441e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95" name="CustomShape 9"/>
          <p:cNvSpPr/>
          <p:nvPr/>
        </p:nvSpPr>
        <p:spPr>
          <a:xfrm>
            <a:off x="3350160" y="3681720"/>
            <a:ext cx="2539440" cy="871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96" name="CustomShape 10"/>
          <p:cNvSpPr/>
          <p:nvPr/>
        </p:nvSpPr>
        <p:spPr>
          <a:xfrm>
            <a:off x="6048720" y="3681720"/>
            <a:ext cx="2539440" cy="87120"/>
          </a:xfrm>
          <a:prstGeom prst="rect">
            <a:avLst/>
          </a:prstGeom>
          <a:solidFill>
            <a:srgbClr val="114e85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97" name="CustomShape 11"/>
          <p:cNvSpPr/>
          <p:nvPr/>
        </p:nvSpPr>
        <p:spPr>
          <a:xfrm>
            <a:off x="4367880" y="1501200"/>
            <a:ext cx="498600" cy="4986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598" name="CustomShape 12"/>
          <p:cNvSpPr/>
          <p:nvPr/>
        </p:nvSpPr>
        <p:spPr>
          <a:xfrm>
            <a:off x="7075080" y="1501200"/>
            <a:ext cx="498600" cy="4986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99" name="CustomShape 13"/>
          <p:cNvSpPr/>
          <p:nvPr/>
        </p:nvSpPr>
        <p:spPr>
          <a:xfrm>
            <a:off x="4367880" y="3895200"/>
            <a:ext cx="498600" cy="498600"/>
          </a:xfrm>
          <a:prstGeom prst="ellipse">
            <a:avLst/>
          </a:prstGeom>
          <a:solidFill>
            <a:srgbClr val="0a325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00" name="CustomShape 14"/>
          <p:cNvSpPr/>
          <p:nvPr/>
        </p:nvSpPr>
        <p:spPr>
          <a:xfrm>
            <a:off x="7075080" y="3895200"/>
            <a:ext cx="498600" cy="498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01" name="CustomShape 15"/>
          <p:cNvSpPr/>
          <p:nvPr/>
        </p:nvSpPr>
        <p:spPr>
          <a:xfrm>
            <a:off x="1675440" y="3895200"/>
            <a:ext cx="498600" cy="498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02" name="CustomShape 16"/>
          <p:cNvSpPr/>
          <p:nvPr/>
        </p:nvSpPr>
        <p:spPr>
          <a:xfrm>
            <a:off x="651600" y="1298880"/>
            <a:ext cx="2539440" cy="2174760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03" name="CustomShape 17"/>
          <p:cNvSpPr/>
          <p:nvPr/>
        </p:nvSpPr>
        <p:spPr>
          <a:xfrm>
            <a:off x="651600" y="1298880"/>
            <a:ext cx="2539440" cy="87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04" name="CustomShape 18"/>
          <p:cNvSpPr/>
          <p:nvPr/>
        </p:nvSpPr>
        <p:spPr>
          <a:xfrm>
            <a:off x="1666800" y="1510560"/>
            <a:ext cx="498600" cy="49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05" name="CustomShape 19"/>
          <p:cNvSpPr/>
          <p:nvPr/>
        </p:nvSpPr>
        <p:spPr>
          <a:xfrm>
            <a:off x="886680" y="1982160"/>
            <a:ext cx="207972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Arial"/>
              </a:rPr>
              <a:t>Policy Development at ICANN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606" name="CustomShape 20"/>
          <p:cNvSpPr/>
          <p:nvPr/>
        </p:nvSpPr>
        <p:spPr>
          <a:xfrm>
            <a:off x="3579840" y="1982160"/>
            <a:ext cx="207972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Arial"/>
              </a:rPr>
              <a:t>The GNSO and the GNSO Council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607" name="CustomShape 21"/>
          <p:cNvSpPr/>
          <p:nvPr/>
        </p:nvSpPr>
        <p:spPr>
          <a:xfrm>
            <a:off x="6284160" y="1982160"/>
            <a:ext cx="207972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Arial"/>
              </a:rPr>
              <a:t>GNSO Policy Development Process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608" name="CustomShape 22"/>
          <p:cNvSpPr/>
          <p:nvPr/>
        </p:nvSpPr>
        <p:spPr>
          <a:xfrm>
            <a:off x="886680" y="4364640"/>
            <a:ext cx="207972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Arial"/>
              </a:rPr>
              <a:t>Engagement with other SO/ACs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609" name="CustomShape 23"/>
          <p:cNvSpPr/>
          <p:nvPr/>
        </p:nvSpPr>
        <p:spPr>
          <a:xfrm>
            <a:off x="3579840" y="4364640"/>
            <a:ext cx="207972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Arial"/>
              </a:rPr>
              <a:t>A case study: new gTLD Subsequent Procedures PDP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610" name="CustomShape 24"/>
          <p:cNvSpPr/>
          <p:nvPr/>
        </p:nvSpPr>
        <p:spPr>
          <a:xfrm>
            <a:off x="6284160" y="4364640"/>
            <a:ext cx="207972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Arial"/>
              </a:rPr>
              <a:t>Questions &amp; Answers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611" name="CustomShape 25"/>
          <p:cNvSpPr/>
          <p:nvPr/>
        </p:nvSpPr>
        <p:spPr>
          <a:xfrm>
            <a:off x="651600" y="1519200"/>
            <a:ext cx="2539440" cy="44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2300" spc="-1" strike="noStrike">
                <a:solidFill>
                  <a:srgbClr val="ffffff"/>
                </a:solidFill>
                <a:latin typeface="Arial"/>
              </a:rPr>
              <a:t>1</a:t>
            </a:r>
            <a:endParaRPr b="0" lang="en-US" sz="2300" spc="-1" strike="noStrike">
              <a:latin typeface="Arial"/>
            </a:endParaRPr>
          </a:p>
        </p:txBody>
      </p:sp>
      <p:sp>
        <p:nvSpPr>
          <p:cNvPr id="612" name="CustomShape 26"/>
          <p:cNvSpPr/>
          <p:nvPr/>
        </p:nvSpPr>
        <p:spPr>
          <a:xfrm>
            <a:off x="3350160" y="1508040"/>
            <a:ext cx="2539440" cy="44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2300" spc="-1" strike="noStrike">
                <a:solidFill>
                  <a:srgbClr val="ffffff"/>
                </a:solidFill>
                <a:latin typeface="Arial"/>
              </a:rPr>
              <a:t>2</a:t>
            </a:r>
            <a:endParaRPr b="0" lang="en-US" sz="2300" spc="-1" strike="noStrike">
              <a:latin typeface="Arial"/>
            </a:endParaRPr>
          </a:p>
        </p:txBody>
      </p:sp>
      <p:sp>
        <p:nvSpPr>
          <p:cNvPr id="613" name="CustomShape 27"/>
          <p:cNvSpPr/>
          <p:nvPr/>
        </p:nvSpPr>
        <p:spPr>
          <a:xfrm>
            <a:off x="6048720" y="1508040"/>
            <a:ext cx="2539440" cy="44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2300" spc="-1" strike="noStrike">
                <a:solidFill>
                  <a:srgbClr val="ffffff"/>
                </a:solidFill>
                <a:latin typeface="Arial"/>
              </a:rPr>
              <a:t>3</a:t>
            </a:r>
            <a:endParaRPr b="0" lang="en-US" sz="2300" spc="-1" strike="noStrike">
              <a:latin typeface="Arial"/>
            </a:endParaRPr>
          </a:p>
        </p:txBody>
      </p:sp>
      <p:sp>
        <p:nvSpPr>
          <p:cNvPr id="614" name="CustomShape 28"/>
          <p:cNvSpPr/>
          <p:nvPr/>
        </p:nvSpPr>
        <p:spPr>
          <a:xfrm>
            <a:off x="651600" y="3910680"/>
            <a:ext cx="2539440" cy="44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2300" spc="-1" strike="noStrike">
                <a:solidFill>
                  <a:srgbClr val="ffffff"/>
                </a:solidFill>
                <a:latin typeface="Arial"/>
              </a:rPr>
              <a:t>4</a:t>
            </a:r>
            <a:endParaRPr b="0" lang="en-US" sz="2300" spc="-1" strike="noStrike">
              <a:latin typeface="Arial"/>
            </a:endParaRPr>
          </a:p>
        </p:txBody>
      </p:sp>
      <p:sp>
        <p:nvSpPr>
          <p:cNvPr id="615" name="CustomShape 29"/>
          <p:cNvSpPr/>
          <p:nvPr/>
        </p:nvSpPr>
        <p:spPr>
          <a:xfrm>
            <a:off x="3350160" y="3910680"/>
            <a:ext cx="2539440" cy="44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2300" spc="-1" strike="noStrike">
                <a:solidFill>
                  <a:srgbClr val="ffffff"/>
                </a:solidFill>
                <a:latin typeface="Arial"/>
              </a:rPr>
              <a:t>5</a:t>
            </a:r>
            <a:endParaRPr b="0" lang="en-US" sz="2300" spc="-1" strike="noStrike">
              <a:latin typeface="Arial"/>
            </a:endParaRPr>
          </a:p>
        </p:txBody>
      </p:sp>
      <p:sp>
        <p:nvSpPr>
          <p:cNvPr id="616" name="CustomShape 30"/>
          <p:cNvSpPr/>
          <p:nvPr/>
        </p:nvSpPr>
        <p:spPr>
          <a:xfrm>
            <a:off x="6048720" y="3910680"/>
            <a:ext cx="2539440" cy="44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2300" spc="-1" strike="noStrike">
                <a:solidFill>
                  <a:srgbClr val="ffffff"/>
                </a:solidFill>
                <a:latin typeface="Arial"/>
              </a:rPr>
              <a:t>6</a:t>
            </a:r>
            <a:endParaRPr b="0" lang="en-US" sz="2300" spc="-1" strike="noStrike">
              <a:latin typeface="Arial"/>
            </a:endParaRPr>
          </a:p>
        </p:txBody>
      </p:sp>
      <p:sp>
        <p:nvSpPr>
          <p:cNvPr id="617" name="TextShape 31"/>
          <p:cNvSpPr txBox="1"/>
          <p:nvPr/>
        </p:nvSpPr>
        <p:spPr>
          <a:xfrm>
            <a:off x="374760" y="46080"/>
            <a:ext cx="8012520" cy="450360"/>
          </a:xfrm>
          <a:prstGeom prst="rect">
            <a:avLst/>
          </a:prstGeom>
          <a:noFill/>
          <a:ln>
            <a:noFill/>
          </a:ln>
        </p:spPr>
        <p:txBody>
          <a:bodyPr lIns="0" rIns="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a1f24"/>
                </a:solidFill>
                <a:latin typeface="Arial"/>
              </a:rPr>
              <a:t>Agenda</a:t>
            </a: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TextShape 1"/>
          <p:cNvSpPr txBox="1"/>
          <p:nvPr/>
        </p:nvSpPr>
        <p:spPr>
          <a:xfrm>
            <a:off x="585000" y="771120"/>
            <a:ext cx="7931520" cy="1821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Arial"/>
              </a:rPr>
              <a:t>A Case Study: new gTLD Subsequent Procedures PDP</a:t>
            </a: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TextShape 1"/>
          <p:cNvSpPr txBox="1"/>
          <p:nvPr/>
        </p:nvSpPr>
        <p:spPr>
          <a:xfrm>
            <a:off x="374760" y="46080"/>
            <a:ext cx="8012520" cy="450360"/>
          </a:xfrm>
          <a:prstGeom prst="rect">
            <a:avLst/>
          </a:prstGeom>
          <a:noFill/>
          <a:ln>
            <a:noFill/>
          </a:ln>
        </p:spPr>
        <p:txBody>
          <a:bodyPr lIns="0" rIns="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a1f24"/>
                </a:solidFill>
                <a:latin typeface="Arial"/>
              </a:rPr>
              <a:t>What is the PDP about?</a:t>
            </a: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664" name="TextShape 2"/>
          <p:cNvSpPr txBox="1"/>
          <p:nvPr/>
        </p:nvSpPr>
        <p:spPr>
          <a:xfrm>
            <a:off x="374760" y="974880"/>
            <a:ext cx="7907040" cy="4571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SzPct val="75000"/>
              <a:buFont typeface="Wingdings" charset="2"/>
              <a:buChar char=""/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GNSO recommendations from 2007 resulted in the Applicant Guidebook and the 2012 round of the New gTLD Program.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SzPct val="75000"/>
              <a:buFont typeface="Wingdings" charset="2"/>
              <a:buChar char=""/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The New gTLD Subsequent Procedures PDP (“SubPro”) is focused on considering the 2012 round policy and </a:t>
            </a:r>
            <a:r>
              <a:rPr b="1" lang="en-US" sz="1900" spc="-1" strike="noStrike">
                <a:solidFill>
                  <a:srgbClr val="000000"/>
                </a:solidFill>
                <a:latin typeface="Arial"/>
              </a:rPr>
              <a:t>determining what changes might need to be made to the original GNSO recommendations from 2007</a:t>
            </a: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SzPct val="75000"/>
              <a:buFont typeface="Wingdings" charset="2"/>
              <a:buChar char=""/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The PDP was </a:t>
            </a:r>
            <a:r>
              <a:rPr b="1" lang="en-US" sz="1900" spc="-1" strike="noStrike">
                <a:solidFill>
                  <a:srgbClr val="000000"/>
                </a:solidFill>
                <a:latin typeface="Arial"/>
              </a:rPr>
              <a:t>chartered</a:t>
            </a: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 and began its work in early </a:t>
            </a:r>
            <a:r>
              <a:rPr b="1" lang="en-US" sz="1900" spc="-1" strike="noStrike">
                <a:solidFill>
                  <a:srgbClr val="000000"/>
                </a:solidFill>
                <a:latin typeface="Arial"/>
              </a:rPr>
              <a:t>2016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 lvl="1" marL="798480" indent="-3409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"/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Charter available here: </a:t>
            </a:r>
            <a:r>
              <a:rPr b="0" lang="en-US" sz="1900" spc="-1" strike="noStrike" u="sng">
                <a:solidFill>
                  <a:srgbClr val="1d98d3"/>
                </a:solidFill>
                <a:uFillTx/>
                <a:latin typeface="Arial"/>
                <a:hlinkClick r:id="rId1"/>
              </a:rPr>
              <a:t>https://gnso.icann.org/en/issues/new-gtlds/subsequent-procedures-charter-21jan16-en.pdf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99"/>
              </a:spcBef>
            </a:pP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endParaRPr b="0" lang="en-US" sz="19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TextShape 1"/>
          <p:cNvSpPr txBox="1"/>
          <p:nvPr/>
        </p:nvSpPr>
        <p:spPr>
          <a:xfrm>
            <a:off x="374760" y="46080"/>
            <a:ext cx="8012520" cy="450360"/>
          </a:xfrm>
          <a:prstGeom prst="rect">
            <a:avLst/>
          </a:prstGeom>
          <a:noFill/>
          <a:ln>
            <a:noFill/>
          </a:ln>
        </p:spPr>
        <p:txBody>
          <a:bodyPr lIns="0" rIns="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a1f24"/>
                </a:solidFill>
                <a:latin typeface="Arial"/>
              </a:rPr>
              <a:t>How is the PDP Structured?</a:t>
            </a: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666" name="TextShape 2"/>
          <p:cNvSpPr txBox="1"/>
          <p:nvPr/>
        </p:nvSpPr>
        <p:spPr>
          <a:xfrm>
            <a:off x="374760" y="865080"/>
            <a:ext cx="7907040" cy="4571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SzPct val="75000"/>
              <a:buFont typeface="Wingdings" charset="2"/>
              <a:buChar char="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The PDP has two overall co-chairs: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Jeff Neuman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and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Cheryl Langdon-Orr</a:t>
            </a: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SzPct val="75000"/>
              <a:buFont typeface="Wingdings" charset="2"/>
              <a:buChar char="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The PDP has over 40 separate topics identified in its charter and broke into sub team work tracks to tackle work:</a:t>
            </a: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  <a:p>
            <a:pPr lvl="1" marL="798480" indent="-3409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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Work Track 1: Overall Process/Support/Outreach (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Christa Taylor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and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Sara Bockey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)</a:t>
            </a: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  <a:p>
            <a:pPr lvl="1" marL="798480" indent="-3409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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Work Track 2: Legal/Regulatory (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Michael Flemming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and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Sophia Feng)</a:t>
            </a: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  <a:p>
            <a:pPr lvl="1" marL="798480" indent="-3409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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Work Track 3: String Contention, Objections, Disputes (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Karen Day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and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Robin Gross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)</a:t>
            </a: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  <a:p>
            <a:pPr lvl="1" marL="798480" indent="-3409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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Work Track 4: IDNs, Technical &amp; Operations (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Rubens Kuhl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and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Cheryl Langdon-Orr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)</a:t>
            </a: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SzPct val="75000"/>
              <a:buFont typeface="Wingdings" charset="2"/>
              <a:buChar char="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Work Track 5: </a:t>
            </a:r>
            <a:r>
              <a:rPr b="1" lang="en-US" sz="1800" spc="-1" strike="noStrike">
                <a:solidFill>
                  <a:srgbClr val="2f97e6"/>
                </a:solidFill>
                <a:latin typeface="Arial"/>
              </a:rPr>
              <a:t>Geographic Names at the Top-Level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(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Annebeth Lange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,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Javier Rúa-Jovet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,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Martin Sutton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, and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Olga Cavalli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)</a:t>
            </a: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SzPct val="75000"/>
              <a:buFont typeface="Wingdings" charset="2"/>
              <a:buChar char="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All Work Tracks will submit their work to the whole WG for review and approval</a:t>
            </a: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TextShape 1"/>
          <p:cNvSpPr txBox="1"/>
          <p:nvPr/>
        </p:nvSpPr>
        <p:spPr>
          <a:xfrm>
            <a:off x="374760" y="46080"/>
            <a:ext cx="8012520" cy="450360"/>
          </a:xfrm>
          <a:prstGeom prst="rect">
            <a:avLst/>
          </a:prstGeom>
          <a:noFill/>
          <a:ln>
            <a:noFill/>
          </a:ln>
        </p:spPr>
        <p:txBody>
          <a:bodyPr lIns="0" rIns="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a1f24"/>
                </a:solidFill>
                <a:latin typeface="Arial"/>
              </a:rPr>
              <a:t>What is the Role of the PDP Leadership?</a:t>
            </a: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668" name="TextShape 2"/>
          <p:cNvSpPr txBox="1"/>
          <p:nvPr/>
        </p:nvSpPr>
        <p:spPr>
          <a:xfrm>
            <a:off x="374760" y="974880"/>
            <a:ext cx="7907040" cy="4571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SzPct val="75000"/>
              <a:buFont typeface="Wingdings" charset="2"/>
              <a:buChar char=""/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Serving as a leader in this PDP, and any other GNSO PDP, is more about ensuring </a:t>
            </a:r>
            <a:r>
              <a:rPr b="1" lang="en-US" sz="1900" spc="-1" strike="noStrike">
                <a:solidFill>
                  <a:srgbClr val="000000"/>
                </a:solidFill>
                <a:latin typeface="Arial"/>
              </a:rPr>
              <a:t>process is followed</a:t>
            </a: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, including scheduling meetings, presiding over those meetings, ensuring PDP members are able to provide their contributions, and to deliver the WG’s results to the GNSO Council.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SzPct val="75000"/>
              <a:buFont typeface="Wingdings" charset="2"/>
              <a:buChar char=""/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The overall WG co-chairs come from the GNSO and ALAC, while Work Track 5 has co-leads from each of the ALAC, ccNSO, GAC, and GNSO. </a:t>
            </a:r>
            <a:r>
              <a:rPr b="0" lang="en-US" sz="1900" spc="-1" strike="noStrike" u="sng">
                <a:solidFill>
                  <a:srgbClr val="000000"/>
                </a:solidFill>
                <a:uFillTx/>
                <a:latin typeface="Arial"/>
              </a:rPr>
              <a:t>However</a:t>
            </a: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, as noted, the role of leadership is about ensuring </a:t>
            </a:r>
            <a:r>
              <a:rPr b="1" lang="en-US" sz="1900" spc="-1" strike="noStrike">
                <a:solidFill>
                  <a:srgbClr val="000000"/>
                </a:solidFill>
                <a:latin typeface="Arial"/>
              </a:rPr>
              <a:t>debates take place in an open and transparent fashion and that different viewpoints are able to be shared</a:t>
            </a: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, and not serving as advocates for their particular position or that of their organization.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</p:txBody>
      </p:sp>
      <p:pic>
        <p:nvPicPr>
          <p:cNvPr id="669" name="Picture 3" descr=""/>
          <p:cNvPicPr/>
          <p:nvPr/>
        </p:nvPicPr>
        <p:blipFill>
          <a:blip r:embed="rId1"/>
          <a:stretch/>
        </p:blipFill>
        <p:spPr>
          <a:xfrm>
            <a:off x="3562200" y="2325240"/>
            <a:ext cx="1638000" cy="1231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TextShape 1"/>
          <p:cNvSpPr txBox="1"/>
          <p:nvPr/>
        </p:nvSpPr>
        <p:spPr>
          <a:xfrm>
            <a:off x="374760" y="46080"/>
            <a:ext cx="8012520" cy="450360"/>
          </a:xfrm>
          <a:prstGeom prst="rect">
            <a:avLst/>
          </a:prstGeom>
          <a:noFill/>
          <a:ln>
            <a:noFill/>
          </a:ln>
        </p:spPr>
        <p:txBody>
          <a:bodyPr lIns="0" rIns="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a1f24"/>
                </a:solidFill>
                <a:latin typeface="Arial"/>
              </a:rPr>
              <a:t>Who Can Participate?</a:t>
            </a: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671" name="TextShape 2"/>
          <p:cNvSpPr txBox="1"/>
          <p:nvPr/>
        </p:nvSpPr>
        <p:spPr>
          <a:xfrm>
            <a:off x="374760" y="974880"/>
            <a:ext cx="7907040" cy="4571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SzPct val="75000"/>
              <a:buFont typeface="Wingdings" charset="2"/>
              <a:buChar char=""/>
            </a:pPr>
            <a:r>
              <a:rPr b="0" i="1" lang="en-US" sz="1900" spc="-1" strike="noStrike">
                <a:solidFill>
                  <a:srgbClr val="000000"/>
                </a:solidFill>
                <a:latin typeface="Arial"/>
              </a:rPr>
              <a:t>Anybody is welcome to participate,</a:t>
            </a: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 as long as they complete a </a:t>
            </a:r>
            <a:r>
              <a:rPr b="1" lang="en-US" sz="1900" spc="-1" strike="noStrike">
                <a:solidFill>
                  <a:srgbClr val="000000"/>
                </a:solidFill>
                <a:latin typeface="Arial"/>
              </a:rPr>
              <a:t>Statement of Interest</a:t>
            </a: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SzPct val="75000"/>
              <a:buFont typeface="Wingdings" charset="2"/>
              <a:buChar char=""/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The overall PDP has ~</a:t>
            </a:r>
            <a:r>
              <a:rPr b="1" lang="en-US" sz="1900" spc="-1" strike="noStrike">
                <a:solidFill>
                  <a:srgbClr val="000000"/>
                </a:solidFill>
                <a:latin typeface="Arial"/>
              </a:rPr>
              <a:t>180 </a:t>
            </a: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members and ~</a:t>
            </a:r>
            <a:r>
              <a:rPr b="1" lang="en-US" sz="1900" spc="-1" strike="noStrike">
                <a:solidFill>
                  <a:srgbClr val="000000"/>
                </a:solidFill>
                <a:latin typeface="Arial"/>
              </a:rPr>
              <a:t>80 </a:t>
            </a: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observers, with participation from ALAC, ccNSO, GAC, individuals, and all GNSO Stakeholder Groups/Constituencies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SzPct val="75000"/>
              <a:buFont typeface="Wingdings" charset="2"/>
              <a:buChar char=""/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Work Tracks 1-4 have ~40-60 members, also with broad representation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SzPct val="75000"/>
              <a:buFont typeface="Wingdings" charset="2"/>
              <a:buChar char=""/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Work Track 5 has </a:t>
            </a:r>
            <a:r>
              <a:rPr b="1" lang="en-US" sz="1900" spc="-1" strike="noStrike">
                <a:solidFill>
                  <a:srgbClr val="000000"/>
                </a:solidFill>
                <a:latin typeface="Arial"/>
              </a:rPr>
              <a:t>~155 </a:t>
            </a: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members and </a:t>
            </a:r>
            <a:r>
              <a:rPr b="1" lang="en-US" sz="1900" spc="-1" strike="noStrike">
                <a:solidFill>
                  <a:srgbClr val="000000"/>
                </a:solidFill>
                <a:latin typeface="Arial"/>
              </a:rPr>
              <a:t>~90 </a:t>
            </a: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observers, including </a:t>
            </a:r>
            <a:r>
              <a:rPr b="1" lang="en-US" sz="1900" spc="-1" strike="noStrike" u="sng">
                <a:solidFill>
                  <a:srgbClr val="000000"/>
                </a:solidFill>
                <a:uFillTx/>
                <a:latin typeface="Arial"/>
              </a:rPr>
              <a:t>24 members from the GAC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</p:txBody>
      </p:sp>
      <p:pic>
        <p:nvPicPr>
          <p:cNvPr id="672" name="Picture 3" descr=""/>
          <p:cNvPicPr/>
          <p:nvPr/>
        </p:nvPicPr>
        <p:blipFill>
          <a:blip r:embed="rId1"/>
          <a:stretch/>
        </p:blipFill>
        <p:spPr>
          <a:xfrm>
            <a:off x="4490640" y="4419360"/>
            <a:ext cx="2995200" cy="1604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7" dur="indefinite" restart="never" nodeType="tmRoot">
          <p:childTnLst>
            <p:seq>
              <p:cTn id="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TextShape 1"/>
          <p:cNvSpPr txBox="1"/>
          <p:nvPr/>
        </p:nvSpPr>
        <p:spPr>
          <a:xfrm>
            <a:off x="374760" y="46080"/>
            <a:ext cx="8012520" cy="450360"/>
          </a:xfrm>
          <a:prstGeom prst="rect">
            <a:avLst/>
          </a:prstGeom>
          <a:noFill/>
          <a:ln>
            <a:noFill/>
          </a:ln>
        </p:spPr>
        <p:txBody>
          <a:bodyPr lIns="0" rIns="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a1f24"/>
                </a:solidFill>
                <a:latin typeface="Arial"/>
              </a:rPr>
              <a:t>How Does the PDP Operate?</a:t>
            </a: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674" name="TextShape 2"/>
          <p:cNvSpPr txBox="1"/>
          <p:nvPr/>
        </p:nvSpPr>
        <p:spPr>
          <a:xfrm>
            <a:off x="374760" y="974880"/>
            <a:ext cx="6537600" cy="4571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SzPct val="75000"/>
              <a:buFont typeface="Wingdings" charset="2"/>
              <a:buChar char=""/>
            </a:pPr>
            <a:r>
              <a:rPr b="0" i="1" lang="en-US" sz="1800" spc="-1" strike="noStrike">
                <a:solidFill>
                  <a:srgbClr val="ff0000"/>
                </a:solidFill>
                <a:latin typeface="Arial"/>
              </a:rPr>
              <a:t>Most of the PDP’s work takes place during conference calls with members (every week or every other week)</a:t>
            </a: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SzPct val="75000"/>
              <a:buFont typeface="Wingdings" charset="2"/>
              <a:buChar char="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However, the PDP convenes for face-to-face sessions at ICANN meetings, discussing issues with the wider community</a:t>
            </a: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SzPct val="75000"/>
              <a:buFont typeface="Wingdings" charset="2"/>
              <a:buChar char="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The PDP tracks its work in a number of ways, with everything available on the dedicated Wiki space </a:t>
            </a:r>
            <a:r>
              <a:rPr b="0" lang="en-US" sz="1800" spc="-1" strike="noStrike" u="sng">
                <a:solidFill>
                  <a:srgbClr val="1d98d3"/>
                </a:solidFill>
                <a:uFillTx/>
                <a:latin typeface="Arial"/>
                <a:hlinkClick r:id="rId1"/>
              </a:rPr>
              <a:t>(https://</a:t>
            </a:r>
            <a:r>
              <a:rPr b="0" lang="en-US" sz="1800" spc="-1" strike="noStrike" u="sng">
                <a:solidFill>
                  <a:srgbClr val="1d98d3"/>
                </a:solidFill>
                <a:uFillTx/>
                <a:latin typeface="Arial"/>
                <a:hlinkClick r:id="rId2"/>
              </a:rPr>
              <a:t>community.icann.org</a:t>
            </a:r>
            <a:r>
              <a:rPr b="0" lang="en-US" sz="1800" spc="-1" strike="noStrike" u="sng">
                <a:solidFill>
                  <a:srgbClr val="1d98d3"/>
                </a:solidFill>
                <a:uFillTx/>
                <a:latin typeface="Arial"/>
                <a:hlinkClick r:id="rId3"/>
              </a:rPr>
              <a:t>/x/RgV1Aw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): </a:t>
            </a: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  <a:p>
            <a:pPr lvl="1" marL="798480" indent="-3409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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Recordings, transcripts (for full WG), and notes from </a:t>
            </a:r>
            <a:r>
              <a:rPr b="0" lang="en-US" sz="1800" spc="-1" strike="noStrike" u="sng">
                <a:solidFill>
                  <a:srgbClr val="000000"/>
                </a:solidFill>
                <a:uFillTx/>
                <a:latin typeface="Arial"/>
              </a:rPr>
              <a:t>all meetings</a:t>
            </a: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  <a:p>
            <a:pPr lvl="1" marL="798480" indent="-3409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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Working documents used to capture deliberations</a:t>
            </a: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  <a:p>
            <a:pPr lvl="1" marL="798480" indent="-3409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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Data requests, background materials, and other inputs</a:t>
            </a: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SzPct val="75000"/>
              <a:buFont typeface="Wingdings" charset="2"/>
              <a:buChar char="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Among other things, the Wiki also includes attendance records for all meetings, the PDP’s work plan, action items, etc.</a:t>
            </a: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  <a:p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pic>
        <p:nvPicPr>
          <p:cNvPr id="675" name="Picture 3" descr=""/>
          <p:cNvPicPr/>
          <p:nvPr/>
        </p:nvPicPr>
        <p:blipFill>
          <a:blip r:embed="rId4"/>
          <a:stretch/>
        </p:blipFill>
        <p:spPr>
          <a:xfrm>
            <a:off x="6819120" y="843480"/>
            <a:ext cx="2324520" cy="1740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9" dur="indefinite" restart="never" nodeType="tmRoot">
          <p:childTnLst>
            <p:seq>
              <p:cTn id="5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TextShape 1"/>
          <p:cNvSpPr txBox="1"/>
          <p:nvPr/>
        </p:nvSpPr>
        <p:spPr>
          <a:xfrm>
            <a:off x="374760" y="46080"/>
            <a:ext cx="8012520" cy="450360"/>
          </a:xfrm>
          <a:prstGeom prst="rect">
            <a:avLst/>
          </a:prstGeom>
          <a:noFill/>
          <a:ln>
            <a:noFill/>
          </a:ln>
        </p:spPr>
        <p:txBody>
          <a:bodyPr lIns="0" rIns="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0a1f24"/>
                </a:solidFill>
                <a:latin typeface="Arial"/>
              </a:rPr>
              <a:t>How Does the PDP Engage With the Community?</a:t>
            </a:r>
            <a:endParaRPr b="0" lang="en-US" sz="26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677" name="TextShape 2"/>
          <p:cNvSpPr txBox="1"/>
          <p:nvPr/>
        </p:nvSpPr>
        <p:spPr>
          <a:xfrm>
            <a:off x="374760" y="974880"/>
            <a:ext cx="7907040" cy="4571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lvl="1" marL="798480" indent="-3409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"/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Early Engagement with the GAC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 lvl="1" marL="798480" indent="-3409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"/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Request for past/existing Advice and Statements from SO/AC/SG/Cs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 lvl="1" marL="798480" indent="-3409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"/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Monthly Newsletters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 lvl="1" marL="798480" indent="-3409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"/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Community Comment 1 (on overarching issues)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 lvl="1" marL="798480" indent="-3409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"/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Community Comment 2 (the rest of the charter topics, via direct outreach and published for public comment)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99"/>
              </a:spcBef>
            </a:pP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99"/>
              </a:spcBef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At ICANN Meetings: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 lvl="1" marL="798480" indent="-3409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"/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Face-to-face working sessions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 lvl="1" marL="798480" indent="-3409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"/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Cross-community sessions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 lvl="1" marL="798480" indent="-3409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"/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Direct engagement with community groups (e.g., ALAC, GAC) on topics of particular interest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99"/>
              </a:spcBef>
            </a:pP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TextShape 1"/>
          <p:cNvSpPr txBox="1"/>
          <p:nvPr/>
        </p:nvSpPr>
        <p:spPr>
          <a:xfrm>
            <a:off x="374760" y="46080"/>
            <a:ext cx="8012520" cy="450360"/>
          </a:xfrm>
          <a:prstGeom prst="rect">
            <a:avLst/>
          </a:prstGeom>
          <a:noFill/>
          <a:ln>
            <a:noFill/>
          </a:ln>
        </p:spPr>
        <p:txBody>
          <a:bodyPr lIns="0" rIns="0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0a1f24"/>
                </a:solidFill>
                <a:latin typeface="Arial"/>
              </a:rPr>
              <a:t>PDP 3.0 – Example of Some Practices in Place</a:t>
            </a:r>
            <a:endParaRPr b="0" lang="en-US" sz="26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679" name="TextShape 2"/>
          <p:cNvSpPr txBox="1"/>
          <p:nvPr/>
        </p:nvSpPr>
        <p:spPr>
          <a:xfrm>
            <a:off x="374760" y="974880"/>
            <a:ext cx="7907040" cy="4571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lvl="1" marL="798480" indent="-3409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"/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Re-establishing the relationship with GNSO Council liaisons to the PDP - for the SubPro PDP, there are two (Donna Austin and Keith Drazek).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 lvl="2" marL="1255680" indent="-3409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Participation in leadership coordination and planning meetings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 lvl="1" marL="798480" indent="-3409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"/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Working towards deadlines and making sure Council liaisons are informed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99"/>
              </a:spcBef>
            </a:pP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99"/>
              </a:spcBef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After the Initial Report is published and the WG works towards its Final Report, additional practices may be needed: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 lvl="1" marL="798480" indent="-3409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"/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May need to divide the content into “chunks” to be able to make progress on the large amount of content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 lvl="1" marL="798480" indent="-3409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"/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Getting to consensus will require effective listening and leadership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 lvl="1" marL="798480" indent="-3409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"/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Strong adherence to a work plan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99"/>
              </a:spcBef>
            </a:pP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  <p:timing>
    <p:tnLst>
      <p:par>
        <p:cTn id="53" dur="indefinite" restart="never" nodeType="tmRoot">
          <p:childTnLst>
            <p:seq>
              <p:cTn id="5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TextShape 1"/>
          <p:cNvSpPr txBox="1"/>
          <p:nvPr/>
        </p:nvSpPr>
        <p:spPr>
          <a:xfrm>
            <a:off x="374760" y="46080"/>
            <a:ext cx="8012520" cy="450360"/>
          </a:xfrm>
          <a:prstGeom prst="rect">
            <a:avLst/>
          </a:prstGeom>
          <a:noFill/>
          <a:ln>
            <a:noFill/>
          </a:ln>
        </p:spPr>
        <p:txBody>
          <a:bodyPr lIns="0" rIns="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a1f24"/>
                </a:solidFill>
                <a:latin typeface="Arial"/>
              </a:rPr>
              <a:t>What is Coming Next for the PDP?</a:t>
            </a: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681" name="TextShape 2"/>
          <p:cNvSpPr txBox="1"/>
          <p:nvPr/>
        </p:nvSpPr>
        <p:spPr>
          <a:xfrm>
            <a:off x="374760" y="974880"/>
            <a:ext cx="7907040" cy="4571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lvl="1" marL="798480" indent="-3409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"/>
            </a:pPr>
            <a:r>
              <a:rPr b="0" i="1" lang="en-US" sz="1900" spc="-1" strike="noStrike">
                <a:solidFill>
                  <a:srgbClr val="000000"/>
                </a:solidFill>
                <a:latin typeface="Arial"/>
              </a:rPr>
              <a:t>Will publish </a:t>
            </a:r>
            <a:r>
              <a:rPr b="1" i="1" lang="en-US" sz="1900" spc="-1" strike="noStrike">
                <a:solidFill>
                  <a:srgbClr val="000000"/>
                </a:solidFill>
                <a:latin typeface="Arial"/>
              </a:rPr>
              <a:t>Initial Report </a:t>
            </a:r>
            <a:r>
              <a:rPr b="0" i="1" lang="en-US" sz="1900" spc="-1" strike="noStrike">
                <a:solidFill>
                  <a:srgbClr val="000000"/>
                </a:solidFill>
                <a:latin typeface="Arial"/>
              </a:rPr>
              <a:t>on Work Tracks 1-4 for </a:t>
            </a:r>
            <a:r>
              <a:rPr b="1" i="1" lang="en-US" sz="1900" spc="-1" strike="noStrike">
                <a:solidFill>
                  <a:srgbClr val="000000"/>
                </a:solidFill>
                <a:latin typeface="Arial"/>
              </a:rPr>
              <a:t>public comment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 lvl="1" marL="798480" indent="-3409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"/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Then, consider public comment on Initial Report and work towards completion and delivery of </a:t>
            </a:r>
            <a:r>
              <a:rPr b="1" lang="en-US" sz="1900" spc="-1" strike="noStrike">
                <a:solidFill>
                  <a:srgbClr val="000000"/>
                </a:solidFill>
                <a:latin typeface="Arial"/>
              </a:rPr>
              <a:t>Final Report </a:t>
            </a: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to GNSO Council for its consideration.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99"/>
              </a:spcBef>
            </a:pP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 lvl="1" marL="798480" indent="-3409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"/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Engage with the community at ICANN62, including cross community sessions on </a:t>
            </a:r>
            <a:r>
              <a:rPr b="1" lang="en-US" sz="1900" spc="-1" strike="noStrike">
                <a:solidFill>
                  <a:srgbClr val="000000"/>
                </a:solidFill>
                <a:latin typeface="Arial"/>
              </a:rPr>
              <a:t>geographic names at the top-level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 lvl="1" marL="798480" indent="-3409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"/>
            </a:pPr>
            <a:r>
              <a:rPr b="0" i="1" lang="en-US" sz="1900" spc="-1" strike="noStrike">
                <a:solidFill>
                  <a:srgbClr val="000000"/>
                </a:solidFill>
                <a:latin typeface="Arial"/>
              </a:rPr>
              <a:t>Will publish a </a:t>
            </a:r>
            <a:r>
              <a:rPr b="1" i="1" lang="en-US" sz="1900" spc="-1" strike="noStrike">
                <a:solidFill>
                  <a:srgbClr val="000000"/>
                </a:solidFill>
                <a:latin typeface="Arial"/>
              </a:rPr>
              <a:t>separate Initial Report </a:t>
            </a:r>
            <a:r>
              <a:rPr b="0" i="1" lang="en-US" sz="1900" spc="-1" strike="noStrike">
                <a:solidFill>
                  <a:srgbClr val="000000"/>
                </a:solidFill>
                <a:latin typeface="Arial"/>
              </a:rPr>
              <a:t>on just geographic names at the top-level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  <p:timing>
    <p:tnLst>
      <p:par>
        <p:cTn id="55" dur="indefinite" restart="never" nodeType="tmRoot">
          <p:childTnLst>
            <p:seq>
              <p:cTn id="5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TextShape 1"/>
          <p:cNvSpPr txBox="1"/>
          <p:nvPr/>
        </p:nvSpPr>
        <p:spPr>
          <a:xfrm>
            <a:off x="374760" y="46080"/>
            <a:ext cx="8012520" cy="450360"/>
          </a:xfrm>
          <a:prstGeom prst="rect">
            <a:avLst/>
          </a:prstGeom>
          <a:noFill/>
          <a:ln>
            <a:noFill/>
          </a:ln>
        </p:spPr>
        <p:txBody>
          <a:bodyPr lIns="0" rIns="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a1f24"/>
                </a:solidFill>
                <a:latin typeface="Arial"/>
              </a:rPr>
              <a:t>What Happens After the PDP delivers its Final Report?</a:t>
            </a:r>
            <a:endParaRPr b="0" lang="en-US" sz="24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683" name="TextShape 2"/>
          <p:cNvSpPr txBox="1"/>
          <p:nvPr/>
        </p:nvSpPr>
        <p:spPr>
          <a:xfrm>
            <a:off x="374760" y="974880"/>
            <a:ext cx="7907040" cy="4571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lvl="1" marL="798480" indent="-3409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"/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This PDP is seeking to deliver its Final Report to the GNSO Council in early 2019.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 lvl="1" marL="798480" indent="-3409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"/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From that point, these are some of the expected next steps (as with the conclusion of any PDP):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 lvl="2" marL="1255680" indent="-3409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000000"/>
                </a:solidFill>
                <a:latin typeface="Arial"/>
              </a:rPr>
              <a:t>GNSO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Council</a:t>
            </a:r>
            <a:r>
              <a:rPr b="1" lang="en-US" sz="19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consideration and </a:t>
            </a:r>
            <a:r>
              <a:rPr b="1" lang="en-US" sz="1900" spc="-1" strike="noStrike">
                <a:solidFill>
                  <a:srgbClr val="000000"/>
                </a:solidFill>
                <a:latin typeface="Arial"/>
              </a:rPr>
              <a:t>adoption</a:t>
            </a: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 of the </a:t>
            </a:r>
            <a:r>
              <a:rPr b="1" lang="en-US" sz="1900" spc="-1" strike="noStrike">
                <a:solidFill>
                  <a:srgbClr val="000000"/>
                </a:solidFill>
                <a:latin typeface="Arial"/>
              </a:rPr>
              <a:t>PDP   recommendations </a:t>
            </a: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in the Final Report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 lvl="2" marL="1255680" indent="-3409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Council report to Board / Public Comment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 lvl="2" marL="1255680" indent="-3409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1900" spc="-1" strike="noStrike">
                <a:solidFill>
                  <a:srgbClr val="000000"/>
                </a:solidFill>
                <a:latin typeface="Arial"/>
              </a:rPr>
              <a:t>ICANN Board </a:t>
            </a: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consideration and </a:t>
            </a:r>
            <a:r>
              <a:rPr b="1" lang="en-US" sz="1900" spc="-1" strike="noStrike">
                <a:solidFill>
                  <a:srgbClr val="000000"/>
                </a:solidFill>
                <a:latin typeface="Arial"/>
              </a:rPr>
              <a:t>adoption</a:t>
            </a: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 of the </a:t>
            </a:r>
            <a:r>
              <a:rPr b="1" lang="en-US" sz="1900" spc="-1" strike="noStrike">
                <a:solidFill>
                  <a:srgbClr val="000000"/>
                </a:solidFill>
                <a:latin typeface="Arial"/>
              </a:rPr>
              <a:t>PDP   recommendations</a:t>
            </a: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 as adopted by GNSO Council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 lvl="2" marL="1255680" indent="-3409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ICANN org (as directed by the Board) to begin implementation of the PDP recommendations (which will likely include a </a:t>
            </a:r>
            <a:r>
              <a:rPr b="1" lang="en-US" sz="1900" spc="-1" strike="noStrike">
                <a:solidFill>
                  <a:srgbClr val="000000"/>
                </a:solidFill>
                <a:latin typeface="Arial"/>
              </a:rPr>
              <a:t>revised Applicant Guidebook</a:t>
            </a: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)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endParaRPr b="0" lang="en-US" sz="19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  <p:timing>
    <p:tnLst>
      <p:par>
        <p:cTn id="57" dur="indefinite" restart="never" nodeType="tmRoot">
          <p:childTnLst>
            <p:seq>
              <p:cTn id="5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TextShape 1"/>
          <p:cNvSpPr txBox="1"/>
          <p:nvPr/>
        </p:nvSpPr>
        <p:spPr>
          <a:xfrm>
            <a:off x="585000" y="833760"/>
            <a:ext cx="7931520" cy="1758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Arial"/>
              </a:rPr>
              <a:t>How GNSO policy development differs from other SO policy development</a:t>
            </a: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TextShape 1"/>
          <p:cNvSpPr txBox="1"/>
          <p:nvPr/>
        </p:nvSpPr>
        <p:spPr>
          <a:xfrm>
            <a:off x="374760" y="46080"/>
            <a:ext cx="8012520" cy="450360"/>
          </a:xfrm>
          <a:prstGeom prst="rect">
            <a:avLst/>
          </a:prstGeom>
          <a:noFill/>
          <a:ln>
            <a:noFill/>
          </a:ln>
        </p:spPr>
        <p:txBody>
          <a:bodyPr lIns="0" rIns="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a1f24"/>
                </a:solidFill>
                <a:latin typeface="Arial"/>
              </a:rPr>
              <a:t>PDP Resources</a:t>
            </a: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685" name="TextShape 2"/>
          <p:cNvSpPr txBox="1"/>
          <p:nvPr/>
        </p:nvSpPr>
        <p:spPr>
          <a:xfrm>
            <a:off x="374760" y="974880"/>
            <a:ext cx="7907040" cy="4571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lvl="1" marL="798480" indent="-3409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"/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Active Project Page: </a:t>
            </a:r>
            <a:r>
              <a:rPr b="0" lang="en-US" sz="1900" spc="-1" strike="noStrike" u="sng">
                <a:solidFill>
                  <a:srgbClr val="1d98d3"/>
                </a:solidFill>
                <a:uFillTx/>
                <a:latin typeface="Arial"/>
                <a:hlinkClick r:id="rId1"/>
              </a:rPr>
              <a:t>https://gnso.icann.org/en/group-activities/active/new-gtld-subsequent-procedures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 lvl="1" marL="798480" indent="-3409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"/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PDP Wiki: </a:t>
            </a:r>
            <a:r>
              <a:rPr b="0" lang="en-US" sz="1900" spc="-1" strike="noStrike" u="sng">
                <a:solidFill>
                  <a:srgbClr val="1d98d3"/>
                </a:solidFill>
                <a:uFillTx/>
                <a:latin typeface="Arial"/>
                <a:hlinkClick r:id="rId2"/>
              </a:rPr>
              <a:t>https://community.icann.org/x/RgV1Aw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 lvl="1" marL="798480" indent="-3409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"/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PDP Mailing List Archive: </a:t>
            </a:r>
            <a:r>
              <a:rPr b="0" lang="en-US" sz="1900" spc="-1" strike="noStrike" u="sng">
                <a:solidFill>
                  <a:srgbClr val="1d98d3"/>
                </a:solidFill>
                <a:uFillTx/>
                <a:latin typeface="Arial"/>
                <a:hlinkClick r:id="rId3"/>
              </a:rPr>
              <a:t>http://mm.icann.org/pipermail/gnso-newgtld-wg/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 lvl="1" marL="798480" indent="-3409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"/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Newsletters: </a:t>
            </a:r>
            <a:r>
              <a:rPr b="0" lang="en-US" sz="1900" spc="-1" strike="noStrike" u="sng">
                <a:solidFill>
                  <a:srgbClr val="1d98d3"/>
                </a:solidFill>
                <a:uFillTx/>
                <a:latin typeface="Arial"/>
                <a:hlinkClick r:id="rId4"/>
              </a:rPr>
              <a:t>https://</a:t>
            </a:r>
            <a:r>
              <a:rPr b="0" lang="en-US" sz="1900" spc="-1" strike="noStrike" u="sng">
                <a:solidFill>
                  <a:srgbClr val="1d98d3"/>
                </a:solidFill>
                <a:uFillTx/>
                <a:latin typeface="Arial"/>
                <a:hlinkClick r:id="rId5"/>
              </a:rPr>
              <a:t>gnso.icann.org/en/news/working-group-newsletters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 lvl="1" marL="798480" indent="-3409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"/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Pre ICANN Meeting GNSO Policy Briefings: </a:t>
            </a:r>
            <a:r>
              <a:rPr b="0" lang="en-US" sz="1900" spc="-1" strike="noStrike" u="sng">
                <a:solidFill>
                  <a:srgbClr val="1d98d3"/>
                </a:solidFill>
                <a:uFillTx/>
                <a:latin typeface="Arial"/>
                <a:hlinkClick r:id="rId6"/>
              </a:rPr>
              <a:t>http://</a:t>
            </a:r>
            <a:r>
              <a:rPr b="0" lang="en-US" sz="1900" spc="-1" strike="noStrike" u="sng">
                <a:solidFill>
                  <a:srgbClr val="1d98d3"/>
                </a:solidFill>
                <a:uFillTx/>
                <a:latin typeface="Arial"/>
                <a:hlinkClick r:id="rId7"/>
              </a:rPr>
              <a:t>go.icann.org/policybriefing</a:t>
            </a: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 lvl="2" marL="1255680" indent="-3409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Archive: </a:t>
            </a:r>
            <a:r>
              <a:rPr b="0" lang="en-US" sz="1900" spc="-1" strike="noStrike" u="sng">
                <a:solidFill>
                  <a:srgbClr val="1d98d3"/>
                </a:solidFill>
                <a:uFillTx/>
                <a:latin typeface="Arial"/>
                <a:hlinkClick r:id="rId8"/>
              </a:rPr>
              <a:t>https://</a:t>
            </a:r>
            <a:r>
              <a:rPr b="0" lang="en-US" sz="1900" spc="-1" strike="noStrike" u="sng">
                <a:solidFill>
                  <a:srgbClr val="1d98d3"/>
                </a:solidFill>
                <a:uFillTx/>
                <a:latin typeface="Arial"/>
                <a:hlinkClick r:id="rId9"/>
              </a:rPr>
              <a:t>gnso.icann.org/en</a:t>
            </a:r>
            <a:r>
              <a:rPr b="0" lang="en-US" sz="1900" spc="-1" strike="noStrike" u="sng">
                <a:solidFill>
                  <a:srgbClr val="1d98d3"/>
                </a:solidFill>
                <a:uFillTx/>
                <a:latin typeface="Arial"/>
                <a:hlinkClick r:id="rId10"/>
              </a:rPr>
              <a:t>/issues/background-briefings/archive</a:t>
            </a: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99"/>
              </a:spcBef>
            </a:pPr>
            <a:endParaRPr b="0" lang="en-US" sz="19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  <p:timing>
    <p:tnLst>
      <p:par>
        <p:cTn id="59" dur="indefinite" restart="never" nodeType="tmRoot">
          <p:childTnLst>
            <p:seq>
              <p:cTn id="6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TextShape 1"/>
          <p:cNvSpPr txBox="1"/>
          <p:nvPr/>
        </p:nvSpPr>
        <p:spPr>
          <a:xfrm>
            <a:off x="585000" y="833760"/>
            <a:ext cx="7931520" cy="1758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ffffff"/>
                </a:solidFill>
                <a:latin typeface="Arial"/>
              </a:rPr>
              <a:t>Questions &amp; Answers</a:t>
            </a:r>
            <a:endParaRPr b="0" lang="en-US" sz="36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  <p:timing>
    <p:tnLst>
      <p:par>
        <p:cTn id="61" dur="indefinite" restart="never" nodeType="tmRoot">
          <p:childTnLst>
            <p:seq>
              <p:cTn id="6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TextShape 1"/>
          <p:cNvSpPr txBox="1"/>
          <p:nvPr/>
        </p:nvSpPr>
        <p:spPr>
          <a:xfrm>
            <a:off x="374760" y="46080"/>
            <a:ext cx="8012520" cy="450360"/>
          </a:xfrm>
          <a:prstGeom prst="rect">
            <a:avLst/>
          </a:prstGeom>
          <a:noFill/>
          <a:ln>
            <a:noFill/>
          </a:ln>
        </p:spPr>
        <p:txBody>
          <a:bodyPr lIns="0" rIns="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a1f24"/>
                </a:solidFill>
                <a:latin typeface="Arial"/>
              </a:rPr>
              <a:t>ICANN Multi-Stakeholder Model</a:t>
            </a: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pic>
        <p:nvPicPr>
          <p:cNvPr id="620" name="Picture 2" descr=""/>
          <p:cNvPicPr/>
          <p:nvPr/>
        </p:nvPicPr>
        <p:blipFill>
          <a:blip r:embed="rId1"/>
          <a:stretch/>
        </p:blipFill>
        <p:spPr>
          <a:xfrm>
            <a:off x="12600" y="888840"/>
            <a:ext cx="9143640" cy="5079600"/>
          </a:xfrm>
          <a:prstGeom prst="rect">
            <a:avLst/>
          </a:prstGeom>
          <a:ln>
            <a:noFill/>
          </a:ln>
        </p:spPr>
      </p:pic>
      <p:sp>
        <p:nvSpPr>
          <p:cNvPr id="621" name="CustomShape 2"/>
          <p:cNvSpPr/>
          <p:nvPr/>
        </p:nvSpPr>
        <p:spPr>
          <a:xfrm>
            <a:off x="6629400" y="2600280"/>
            <a:ext cx="2514240" cy="2631600"/>
          </a:xfrm>
          <a:custGeom>
            <a:avLst/>
            <a:gdLst/>
            <a:ahLst/>
            <a:rect l="l" t="t" r="r" b="b"/>
            <a:pathLst>
              <a:path w="4241800" h="2776537">
                <a:moveTo>
                  <a:pt x="0" y="0"/>
                </a:moveTo>
                <a:lnTo>
                  <a:pt x="4241800" y="0"/>
                </a:lnTo>
                <a:lnTo>
                  <a:pt x="4241800" y="2776537"/>
                </a:lnTo>
                <a:lnTo>
                  <a:pt x="0" y="2776537"/>
                </a:lnTo>
                <a:lnTo>
                  <a:pt x="0" y="0"/>
                </a:lnTo>
                <a:close/>
                <a:moveTo>
                  <a:pt x="347067" y="347067"/>
                </a:moveTo>
                <a:lnTo>
                  <a:pt x="347067" y="2429470"/>
                </a:lnTo>
                <a:lnTo>
                  <a:pt x="3894733" y="2429470"/>
                </a:lnTo>
                <a:lnTo>
                  <a:pt x="3894733" y="347067"/>
                </a:lnTo>
                <a:lnTo>
                  <a:pt x="347067" y="347067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adcee7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622" name="CustomShape 3"/>
          <p:cNvSpPr/>
          <p:nvPr/>
        </p:nvSpPr>
        <p:spPr>
          <a:xfrm>
            <a:off x="6629400" y="4861080"/>
            <a:ext cx="328896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a1f24"/>
                </a:solidFill>
                <a:latin typeface="Source Sans Pro"/>
                <a:ea typeface="MS PGothic"/>
              </a:rPr>
              <a:t>Advisory Committees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623" name="CustomShape 4"/>
          <p:cNvSpPr/>
          <p:nvPr/>
        </p:nvSpPr>
        <p:spPr>
          <a:xfrm>
            <a:off x="4363920" y="3691080"/>
            <a:ext cx="2303280" cy="1371240"/>
          </a:xfrm>
          <a:custGeom>
            <a:avLst/>
            <a:gdLst/>
            <a:ahLst/>
            <a:rect l="l" t="t" r="r" b="b"/>
            <a:pathLst>
              <a:path w="2303462" h="1371600">
                <a:moveTo>
                  <a:pt x="0" y="0"/>
                </a:moveTo>
                <a:lnTo>
                  <a:pt x="2303462" y="0"/>
                </a:lnTo>
                <a:lnTo>
                  <a:pt x="2303462" y="1371600"/>
                </a:lnTo>
                <a:lnTo>
                  <a:pt x="0" y="1371600"/>
                </a:lnTo>
                <a:lnTo>
                  <a:pt x="0" y="0"/>
                </a:lnTo>
                <a:close/>
                <a:moveTo>
                  <a:pt x="171450" y="171450"/>
                </a:moveTo>
                <a:lnTo>
                  <a:pt x="171450" y="1200150"/>
                </a:lnTo>
                <a:lnTo>
                  <a:pt x="2132012" y="1200150"/>
                </a:lnTo>
                <a:lnTo>
                  <a:pt x="2132012" y="171450"/>
                </a:lnTo>
                <a:lnTo>
                  <a:pt x="171450" y="171450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adcee7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TextShape 1"/>
          <p:cNvSpPr txBox="1"/>
          <p:nvPr/>
        </p:nvSpPr>
        <p:spPr>
          <a:xfrm>
            <a:off x="374760" y="46080"/>
            <a:ext cx="8012520" cy="450360"/>
          </a:xfrm>
          <a:prstGeom prst="rect">
            <a:avLst/>
          </a:prstGeom>
          <a:noFill/>
          <a:ln>
            <a:noFill/>
          </a:ln>
        </p:spPr>
        <p:txBody>
          <a:bodyPr lIns="0" rIns="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a1f24"/>
                </a:solidFill>
                <a:latin typeface="Arial"/>
              </a:rPr>
              <a:t>ICANN Multi-Stakeholder Model</a:t>
            </a: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pic>
        <p:nvPicPr>
          <p:cNvPr id="625" name="Picture 2" descr=""/>
          <p:cNvPicPr/>
          <p:nvPr/>
        </p:nvPicPr>
        <p:blipFill>
          <a:blip r:embed="rId1"/>
          <a:stretch/>
        </p:blipFill>
        <p:spPr>
          <a:xfrm>
            <a:off x="12600" y="888840"/>
            <a:ext cx="9143640" cy="5079600"/>
          </a:xfrm>
          <a:prstGeom prst="rect">
            <a:avLst/>
          </a:prstGeom>
          <a:ln>
            <a:noFill/>
          </a:ln>
        </p:spPr>
      </p:pic>
      <p:sp>
        <p:nvSpPr>
          <p:cNvPr id="626" name="CustomShape 2"/>
          <p:cNvSpPr/>
          <p:nvPr/>
        </p:nvSpPr>
        <p:spPr>
          <a:xfrm>
            <a:off x="1773360" y="2529360"/>
            <a:ext cx="2514240" cy="2486880"/>
          </a:xfrm>
          <a:custGeom>
            <a:avLst/>
            <a:gdLst/>
            <a:ahLst/>
            <a:rect l="l" t="t" r="r" b="b"/>
            <a:pathLst>
              <a:path w="4241800" h="2776537">
                <a:moveTo>
                  <a:pt x="0" y="0"/>
                </a:moveTo>
                <a:lnTo>
                  <a:pt x="4241800" y="0"/>
                </a:lnTo>
                <a:lnTo>
                  <a:pt x="4241800" y="2776537"/>
                </a:lnTo>
                <a:lnTo>
                  <a:pt x="0" y="2776537"/>
                </a:lnTo>
                <a:lnTo>
                  <a:pt x="0" y="0"/>
                </a:lnTo>
                <a:close/>
                <a:moveTo>
                  <a:pt x="347067" y="347067"/>
                </a:moveTo>
                <a:lnTo>
                  <a:pt x="347067" y="2429470"/>
                </a:lnTo>
                <a:lnTo>
                  <a:pt x="3894733" y="2429470"/>
                </a:lnTo>
                <a:lnTo>
                  <a:pt x="3894733" y="347067"/>
                </a:lnTo>
                <a:lnTo>
                  <a:pt x="347067" y="347067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adcee7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627" name="CustomShape 3"/>
          <p:cNvSpPr/>
          <p:nvPr/>
        </p:nvSpPr>
        <p:spPr>
          <a:xfrm>
            <a:off x="4363920" y="1816200"/>
            <a:ext cx="2303280" cy="2133360"/>
          </a:xfrm>
          <a:custGeom>
            <a:avLst/>
            <a:gdLst/>
            <a:ahLst/>
            <a:rect l="l" t="t" r="r" b="b"/>
            <a:pathLst>
              <a:path w="2303462" h="1371600">
                <a:moveTo>
                  <a:pt x="0" y="0"/>
                </a:moveTo>
                <a:lnTo>
                  <a:pt x="2303462" y="0"/>
                </a:lnTo>
                <a:lnTo>
                  <a:pt x="2303462" y="1371600"/>
                </a:lnTo>
                <a:lnTo>
                  <a:pt x="0" y="1371600"/>
                </a:lnTo>
                <a:lnTo>
                  <a:pt x="0" y="0"/>
                </a:lnTo>
                <a:close/>
                <a:moveTo>
                  <a:pt x="171450" y="171450"/>
                </a:moveTo>
                <a:lnTo>
                  <a:pt x="171450" y="1200150"/>
                </a:lnTo>
                <a:lnTo>
                  <a:pt x="2132012" y="1200150"/>
                </a:lnTo>
                <a:lnTo>
                  <a:pt x="2132012" y="171450"/>
                </a:lnTo>
                <a:lnTo>
                  <a:pt x="171450" y="171450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adcee7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628" name="CustomShape 4"/>
          <p:cNvSpPr/>
          <p:nvPr/>
        </p:nvSpPr>
        <p:spPr>
          <a:xfrm>
            <a:off x="1524960" y="4676400"/>
            <a:ext cx="27644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a1f24"/>
                </a:solidFill>
                <a:latin typeface="Source Sans Pro"/>
              </a:rPr>
              <a:t>Supporting Organizations</a:t>
            </a:r>
            <a:endParaRPr b="0" lang="en-US" sz="14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TextShape 1"/>
          <p:cNvSpPr txBox="1"/>
          <p:nvPr/>
        </p:nvSpPr>
        <p:spPr>
          <a:xfrm>
            <a:off x="585000" y="824760"/>
            <a:ext cx="7931520" cy="1767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Arial"/>
              </a:rPr>
              <a:t>The GNSO and the GNSO Council</a:t>
            </a: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630" name="TextShape 2"/>
          <p:cNvSpPr txBox="1"/>
          <p:nvPr/>
        </p:nvSpPr>
        <p:spPr>
          <a:xfrm>
            <a:off x="600120" y="2765520"/>
            <a:ext cx="7907040" cy="92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 b="0" lang="en-US" sz="32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TextShape 1"/>
          <p:cNvSpPr txBox="1"/>
          <p:nvPr/>
        </p:nvSpPr>
        <p:spPr>
          <a:xfrm>
            <a:off x="374760" y="46080"/>
            <a:ext cx="8012520" cy="450360"/>
          </a:xfrm>
          <a:prstGeom prst="rect">
            <a:avLst/>
          </a:prstGeom>
          <a:noFill/>
          <a:ln>
            <a:noFill/>
          </a:ln>
        </p:spPr>
        <p:txBody>
          <a:bodyPr lIns="0" rIns="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a1f24"/>
                </a:solidFill>
                <a:latin typeface="Arial"/>
              </a:rPr>
              <a:t>The GNSO and the GNSO Council</a:t>
            </a: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  <p:sp>
        <p:nvSpPr>
          <p:cNvPr id="632" name="CustomShape 2"/>
          <p:cNvSpPr/>
          <p:nvPr/>
        </p:nvSpPr>
        <p:spPr>
          <a:xfrm>
            <a:off x="774720" y="3449520"/>
            <a:ext cx="8368920" cy="264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28680" indent="-328320">
              <a:lnSpc>
                <a:spcPct val="100000"/>
              </a:lnSpc>
              <a:buClr>
                <a:srgbClr val="0a1f24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a1f24"/>
                </a:solidFill>
                <a:latin typeface="Arial"/>
                <a:ea typeface="ＭＳ Ｐゴシック"/>
              </a:rPr>
              <a:t>Generic Names Supporting Organization </a:t>
            </a:r>
            <a:endParaRPr b="0" lang="en-US" sz="2800" spc="-1" strike="noStrike">
              <a:latin typeface="Arial"/>
            </a:endParaRPr>
          </a:p>
          <a:p>
            <a:pPr marL="328680" indent="-328320">
              <a:lnSpc>
                <a:spcPct val="100000"/>
              </a:lnSpc>
              <a:buClr>
                <a:srgbClr val="0a1f24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a1f24"/>
                </a:solidFill>
                <a:latin typeface="Arial"/>
                <a:ea typeface="ＭＳ Ｐゴシック"/>
              </a:rPr>
              <a:t>GNSO is responsible for policy development related to generic Top Level Domain (e.g., .com, .net, .info, .amsterdam, .app) </a:t>
            </a:r>
            <a:endParaRPr b="0" lang="en-US" sz="2800" spc="-1" strike="noStrike">
              <a:latin typeface="Arial"/>
            </a:endParaRPr>
          </a:p>
          <a:p>
            <a:pPr marL="328680" indent="-328320">
              <a:lnSpc>
                <a:spcPct val="100000"/>
              </a:lnSpc>
              <a:buClr>
                <a:srgbClr val="0a1f24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a1f24"/>
                </a:solidFill>
                <a:latin typeface="Arial"/>
                <a:ea typeface="ＭＳ Ｐゴシック"/>
              </a:rPr>
              <a:t>21 Councilors from 6 different Constituencies / Stakeholder Groups &amp; Nom Com appointees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633" name="Picture 4" descr=""/>
          <p:cNvPicPr/>
          <p:nvPr/>
        </p:nvPicPr>
        <p:blipFill>
          <a:blip r:embed="rId1"/>
          <a:stretch/>
        </p:blipFill>
        <p:spPr>
          <a:xfrm>
            <a:off x="906840" y="703080"/>
            <a:ext cx="7329960" cy="2575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CustomShape 1"/>
          <p:cNvSpPr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7f7f7f"/>
                </a:solidFill>
                <a:latin typeface="Trebuchet MS"/>
                <a:ea typeface="MS PGothic"/>
              </a:rPr>
              <a:t>The GNSO Council Structure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635" name="CustomShape 2"/>
          <p:cNvSpPr/>
          <p:nvPr/>
        </p:nvSpPr>
        <p:spPr>
          <a:xfrm>
            <a:off x="8317080" y="6488280"/>
            <a:ext cx="6854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fld id="{C7EF2813-4786-465E-B46A-1FC984446D78}" type="slidenum">
              <a:rPr b="1" lang="en-US" sz="2400" spc="-1" strike="noStrike">
                <a:solidFill>
                  <a:srgbClr val="ffffff"/>
                </a:solidFill>
                <a:latin typeface="Trebuchet MS"/>
                <a:ea typeface="MS PGothic"/>
              </a:rPr>
              <a:t>17</a:t>
            </a:fld>
            <a:endParaRPr b="0" lang="en-US" sz="2400" spc="-1" strike="noStrike">
              <a:latin typeface="Arial"/>
            </a:endParaRPr>
          </a:p>
        </p:txBody>
      </p:sp>
      <p:sp>
        <p:nvSpPr>
          <p:cNvPr id="636" name="CustomShape 3"/>
          <p:cNvSpPr/>
          <p:nvPr/>
        </p:nvSpPr>
        <p:spPr>
          <a:xfrm>
            <a:off x="6297480" y="4516560"/>
            <a:ext cx="1145880" cy="215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7" name="CustomShape 4"/>
          <p:cNvSpPr/>
          <p:nvPr/>
        </p:nvSpPr>
        <p:spPr>
          <a:xfrm>
            <a:off x="0" y="6488280"/>
            <a:ext cx="8211600" cy="369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38" name="Picture 2" descr=""/>
          <p:cNvPicPr/>
          <p:nvPr/>
        </p:nvPicPr>
        <p:blipFill>
          <a:blip r:embed="rId1"/>
          <a:stretch/>
        </p:blipFill>
        <p:spPr>
          <a:xfrm>
            <a:off x="0" y="254160"/>
            <a:ext cx="9143640" cy="6341760"/>
          </a:xfrm>
          <a:prstGeom prst="rect">
            <a:avLst/>
          </a:prstGeom>
          <a:ln>
            <a:noFill/>
          </a:ln>
        </p:spPr>
      </p:pic>
      <p:sp>
        <p:nvSpPr>
          <p:cNvPr id="639" name="CustomShape 5"/>
          <p:cNvSpPr/>
          <p:nvPr/>
        </p:nvSpPr>
        <p:spPr>
          <a:xfrm>
            <a:off x="216000" y="5488200"/>
            <a:ext cx="2717280" cy="91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a1f24"/>
                </a:solidFill>
                <a:latin typeface="Arial"/>
              </a:rPr>
              <a:t>Council voting happens at the house level to ensure parity between the contracted and non-contracted party house, despite a different # of Council representatives</a:t>
            </a:r>
            <a:endParaRPr b="0" lang="en-US" sz="1200" spc="-1" strike="noStrike"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TextShape 1"/>
          <p:cNvSpPr txBox="1"/>
          <p:nvPr/>
        </p:nvSpPr>
        <p:spPr>
          <a:xfrm>
            <a:off x="585000" y="797760"/>
            <a:ext cx="8306640" cy="1794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Arial"/>
              </a:rPr>
              <a:t>GNSO Policy Development Process (the “PDP”)</a:t>
            </a:r>
            <a:endParaRPr b="0" lang="en-US" sz="1800" spc="-1" strike="noStrike">
              <a:solidFill>
                <a:srgbClr val="0a1f24"/>
              </a:solid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 PPT Template 4x3 20170607</Template>
  <TotalTime>3410</TotalTime>
  <Application>LibreOffice/6.0.6.2$Linux_X86_64 LibreOffice_project/00m0$Build-2</Application>
  <Words>2082</Words>
  <Paragraphs>197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2017-06-15T19:24:39Z</dcterms:created>
  <dc:creator>Marika Konings</dc:creator>
  <dc:description/>
  <dc:language>en-US</dc:language>
  <cp:lastModifiedBy/>
  <cp:lastPrinted>2018-05-17T23:42:59Z</cp:lastPrinted>
  <dcterms:modified xsi:type="dcterms:W3CDTF">2018-10-20T15:06:47Z</dcterms:modified>
  <cp:revision>42</cp:revision>
  <dc:subject/>
  <dc:title>Insert title here (75 characters maximum)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15.0040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4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32</vt:i4>
  </property>
</Properties>
</file>